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58" r:id="rId3"/>
    <p:sldId id="260" r:id="rId4"/>
    <p:sldId id="299" r:id="rId5"/>
    <p:sldId id="303" r:id="rId6"/>
    <p:sldId id="263" r:id="rId7"/>
    <p:sldId id="300" r:id="rId8"/>
    <p:sldId id="301" r:id="rId9"/>
    <p:sldId id="302" r:id="rId10"/>
    <p:sldId id="305" r:id="rId11"/>
    <p:sldId id="306" r:id="rId12"/>
    <p:sldId id="315" r:id="rId13"/>
    <p:sldId id="307" r:id="rId14"/>
    <p:sldId id="308" r:id="rId15"/>
    <p:sldId id="309" r:id="rId16"/>
    <p:sldId id="310" r:id="rId17"/>
    <p:sldId id="311" r:id="rId18"/>
    <p:sldId id="314" r:id="rId19"/>
    <p:sldId id="313" r:id="rId20"/>
    <p:sldId id="278" r:id="rId21"/>
  </p:sldIdLst>
  <p:sldSz cx="9144000" cy="5143500" type="screen16x9"/>
  <p:notesSz cx="6858000" cy="9144000"/>
  <p:embeddedFontLst>
    <p:embeddedFont>
      <p:font typeface="Faustina" panose="020B0604020202020204" charset="0"/>
      <p:regular r:id="rId23"/>
      <p:bold r:id="rId24"/>
      <p:italic r:id="rId25"/>
      <p:boldItalic r:id="rId26"/>
    </p:embeddedFont>
    <p:embeddedFont>
      <p:font typeface="Fjalla One" panose="020B0604020202020204" charset="0"/>
      <p:regular r:id="rId27"/>
    </p:embeddedFont>
    <p:embeddedFont>
      <p:font typeface="Palanquin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0D4735-0C10-49BA-B9F8-E894285F87AA}">
  <a:tblStyle styleId="{320D4735-0C10-49BA-B9F8-E894285F87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1" autoAdjust="0"/>
    <p:restoredTop sz="78689" autoAdjust="0"/>
  </p:normalViewPr>
  <p:slideViewPr>
    <p:cSldViewPr snapToGrid="0">
      <p:cViewPr varScale="1">
        <p:scale>
          <a:sx n="75" d="100"/>
          <a:sy n="75" d="100"/>
        </p:scale>
        <p:origin x="11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e43d0a9c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8e43d0a9c1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0482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781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4421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17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254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245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910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e43d0a9c1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e43d0a9c1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820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0311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e43d0a9c1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e43d0a9c1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732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31aa125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31aa125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926d463d5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926d463d5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e43d0a9c1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e43d0a9c1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963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e43d0a9c1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e43d0a9c1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952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50000"/>
              </a:lnSpc>
              <a:buNone/>
            </a:pPr>
            <a:endParaRPr lang="fr-F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3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endParaRPr lang="fr-F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70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6f5f73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6f5f73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50000"/>
              </a:lnSpc>
              <a:buNone/>
            </a:pPr>
            <a:endParaRPr lang="fr-F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08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81250" y="-1106100"/>
            <a:ext cx="7608846" cy="7414525"/>
          </a:xfrm>
          <a:custGeom>
            <a:avLst/>
            <a:gdLst/>
            <a:ahLst/>
            <a:cxnLst/>
            <a:rect l="l" t="t" r="r" b="b"/>
            <a:pathLst>
              <a:path w="308144" h="296581" extrusionOk="0">
                <a:moveTo>
                  <a:pt x="356" y="25194"/>
                </a:moveTo>
                <a:cubicBezTo>
                  <a:pt x="-3390" y="35354"/>
                  <a:pt x="23597" y="61008"/>
                  <a:pt x="28550" y="78153"/>
                </a:cubicBezTo>
                <a:cubicBezTo>
                  <a:pt x="33503" y="95298"/>
                  <a:pt x="27471" y="111618"/>
                  <a:pt x="30074" y="128064"/>
                </a:cubicBezTo>
                <a:cubicBezTo>
                  <a:pt x="32678" y="144511"/>
                  <a:pt x="46902" y="154417"/>
                  <a:pt x="44171" y="176832"/>
                </a:cubicBezTo>
                <a:cubicBezTo>
                  <a:pt x="41441" y="199248"/>
                  <a:pt x="1690" y="245730"/>
                  <a:pt x="13691" y="262557"/>
                </a:cubicBezTo>
                <a:cubicBezTo>
                  <a:pt x="25693" y="279385"/>
                  <a:pt x="73254" y="275448"/>
                  <a:pt x="116180" y="277797"/>
                </a:cubicBezTo>
                <a:cubicBezTo>
                  <a:pt x="159106" y="280147"/>
                  <a:pt x="242228" y="319580"/>
                  <a:pt x="271247" y="276654"/>
                </a:cubicBezTo>
                <a:cubicBezTo>
                  <a:pt x="300267" y="233728"/>
                  <a:pt x="327000" y="63485"/>
                  <a:pt x="290297" y="20241"/>
                </a:cubicBezTo>
                <a:cubicBezTo>
                  <a:pt x="253594" y="-23002"/>
                  <a:pt x="99353" y="16368"/>
                  <a:pt x="51029" y="17193"/>
                </a:cubicBezTo>
                <a:cubicBezTo>
                  <a:pt x="2706" y="18019"/>
                  <a:pt x="4103" y="15034"/>
                  <a:pt x="356" y="25194"/>
                </a:cubicBezTo>
                <a:close/>
              </a:path>
            </a:pathLst>
          </a:custGeom>
          <a:solidFill>
            <a:srgbClr val="664796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7486289" y="4421422"/>
            <a:ext cx="1875407" cy="1707795"/>
          </a:xfrm>
          <a:custGeom>
            <a:avLst/>
            <a:gdLst/>
            <a:ahLst/>
            <a:cxnLst/>
            <a:rect l="l" t="t" r="r" b="b"/>
            <a:pathLst>
              <a:path w="60801" h="55367" extrusionOk="0">
                <a:moveTo>
                  <a:pt x="30399" y="1"/>
                </a:moveTo>
                <a:cubicBezTo>
                  <a:pt x="25107" y="1"/>
                  <a:pt x="19848" y="1863"/>
                  <a:pt x="14120" y="4780"/>
                </a:cubicBezTo>
                <a:cubicBezTo>
                  <a:pt x="10086" y="6797"/>
                  <a:pt x="5956" y="8911"/>
                  <a:pt x="3362" y="12656"/>
                </a:cubicBezTo>
                <a:cubicBezTo>
                  <a:pt x="385" y="16691"/>
                  <a:pt x="0" y="21589"/>
                  <a:pt x="192" y="26392"/>
                </a:cubicBezTo>
                <a:lnTo>
                  <a:pt x="192" y="31194"/>
                </a:lnTo>
                <a:cubicBezTo>
                  <a:pt x="192" y="44737"/>
                  <a:pt x="11526" y="49636"/>
                  <a:pt x="22956" y="53670"/>
                </a:cubicBezTo>
                <a:cubicBezTo>
                  <a:pt x="26292" y="54815"/>
                  <a:pt x="29227" y="55366"/>
                  <a:pt x="31867" y="55366"/>
                </a:cubicBezTo>
                <a:cubicBezTo>
                  <a:pt x="39418" y="55366"/>
                  <a:pt x="44560" y="50857"/>
                  <a:pt x="49755" y="42816"/>
                </a:cubicBezTo>
                <a:cubicBezTo>
                  <a:pt x="53500" y="37053"/>
                  <a:pt x="59744" y="30234"/>
                  <a:pt x="60224" y="23126"/>
                </a:cubicBezTo>
                <a:cubicBezTo>
                  <a:pt x="60800" y="14866"/>
                  <a:pt x="49755" y="7950"/>
                  <a:pt x="43607" y="4108"/>
                </a:cubicBezTo>
                <a:cubicBezTo>
                  <a:pt x="39005" y="1226"/>
                  <a:pt x="34691" y="1"/>
                  <a:pt x="30399" y="1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21500" y="3517675"/>
            <a:ext cx="3962287" cy="2162944"/>
          </a:xfrm>
          <a:custGeom>
            <a:avLst/>
            <a:gdLst/>
            <a:ahLst/>
            <a:cxnLst/>
            <a:rect l="l" t="t" r="r" b="b"/>
            <a:pathLst>
              <a:path w="128458" h="70123" extrusionOk="0">
                <a:moveTo>
                  <a:pt x="112028" y="0"/>
                </a:moveTo>
                <a:cubicBezTo>
                  <a:pt x="103252" y="0"/>
                  <a:pt x="93707" y="377"/>
                  <a:pt x="87407" y="7018"/>
                </a:cubicBezTo>
                <a:cubicBezTo>
                  <a:pt x="79146" y="15855"/>
                  <a:pt x="72327" y="22290"/>
                  <a:pt x="61857" y="28341"/>
                </a:cubicBezTo>
                <a:cubicBezTo>
                  <a:pt x="49563" y="33624"/>
                  <a:pt x="34099" y="34584"/>
                  <a:pt x="21036" y="37274"/>
                </a:cubicBezTo>
                <a:cubicBezTo>
                  <a:pt x="17866" y="37946"/>
                  <a:pt x="14793" y="38618"/>
                  <a:pt x="12007" y="40059"/>
                </a:cubicBezTo>
                <a:cubicBezTo>
                  <a:pt x="5764" y="43229"/>
                  <a:pt x="5091" y="49472"/>
                  <a:pt x="3363" y="55523"/>
                </a:cubicBezTo>
                <a:cubicBezTo>
                  <a:pt x="3170" y="56580"/>
                  <a:pt x="385" y="68970"/>
                  <a:pt x="1" y="68970"/>
                </a:cubicBezTo>
                <a:cubicBezTo>
                  <a:pt x="26223" y="68970"/>
                  <a:pt x="52636" y="70123"/>
                  <a:pt x="78762" y="70123"/>
                </a:cubicBezTo>
                <a:cubicBezTo>
                  <a:pt x="82412" y="70027"/>
                  <a:pt x="85870" y="70027"/>
                  <a:pt x="88943" y="68778"/>
                </a:cubicBezTo>
                <a:cubicBezTo>
                  <a:pt x="89136" y="68778"/>
                  <a:pt x="89232" y="68682"/>
                  <a:pt x="89328" y="68682"/>
                </a:cubicBezTo>
                <a:cubicBezTo>
                  <a:pt x="95187" y="66281"/>
                  <a:pt x="94514" y="60614"/>
                  <a:pt x="98452" y="56676"/>
                </a:cubicBezTo>
                <a:cubicBezTo>
                  <a:pt x="105080" y="50144"/>
                  <a:pt x="116126" y="46591"/>
                  <a:pt x="118047" y="36505"/>
                </a:cubicBezTo>
                <a:cubicBezTo>
                  <a:pt x="119483" y="29325"/>
                  <a:pt x="128458" y="5"/>
                  <a:pt x="115485" y="5"/>
                </a:cubicBezTo>
                <a:cubicBezTo>
                  <a:pt x="115442" y="5"/>
                  <a:pt x="115400" y="6"/>
                  <a:pt x="115357" y="6"/>
                </a:cubicBezTo>
                <a:cubicBezTo>
                  <a:pt x="114266" y="6"/>
                  <a:pt x="113153" y="0"/>
                  <a:pt x="112028" y="0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2700000">
            <a:off x="5950224" y="3604365"/>
            <a:ext cx="1259145" cy="1102056"/>
          </a:xfrm>
          <a:custGeom>
            <a:avLst/>
            <a:gdLst/>
            <a:ahLst/>
            <a:cxnLst/>
            <a:rect l="l" t="t" r="r" b="b"/>
            <a:pathLst>
              <a:path w="40823" h="35730" extrusionOk="0">
                <a:moveTo>
                  <a:pt x="10421" y="0"/>
                </a:moveTo>
                <a:cubicBezTo>
                  <a:pt x="6953" y="0"/>
                  <a:pt x="1575" y="2449"/>
                  <a:pt x="673" y="5318"/>
                </a:cubicBezTo>
                <a:cubicBezTo>
                  <a:pt x="289" y="6279"/>
                  <a:pt x="385" y="7335"/>
                  <a:pt x="385" y="8392"/>
                </a:cubicBezTo>
                <a:cubicBezTo>
                  <a:pt x="481" y="12426"/>
                  <a:pt x="673" y="16268"/>
                  <a:pt x="769" y="20206"/>
                </a:cubicBezTo>
                <a:cubicBezTo>
                  <a:pt x="865" y="22991"/>
                  <a:pt x="1" y="27410"/>
                  <a:pt x="2114" y="29523"/>
                </a:cubicBezTo>
                <a:cubicBezTo>
                  <a:pt x="2882" y="30387"/>
                  <a:pt x="4035" y="30964"/>
                  <a:pt x="5092" y="31348"/>
                </a:cubicBezTo>
                <a:cubicBezTo>
                  <a:pt x="8838" y="32692"/>
                  <a:pt x="12872" y="33557"/>
                  <a:pt x="16618" y="34709"/>
                </a:cubicBezTo>
                <a:cubicBezTo>
                  <a:pt x="18367" y="35293"/>
                  <a:pt x="20291" y="35729"/>
                  <a:pt x="22214" y="35729"/>
                </a:cubicBezTo>
                <a:cubicBezTo>
                  <a:pt x="23775" y="35729"/>
                  <a:pt x="25335" y="35441"/>
                  <a:pt x="26799" y="34709"/>
                </a:cubicBezTo>
                <a:cubicBezTo>
                  <a:pt x="28720" y="33749"/>
                  <a:pt x="30545" y="32308"/>
                  <a:pt x="32370" y="30867"/>
                </a:cubicBezTo>
                <a:cubicBezTo>
                  <a:pt x="34483" y="29235"/>
                  <a:pt x="40054" y="26161"/>
                  <a:pt x="40630" y="23183"/>
                </a:cubicBezTo>
                <a:cubicBezTo>
                  <a:pt x="40822" y="22127"/>
                  <a:pt x="40534" y="21070"/>
                  <a:pt x="39093" y="19822"/>
                </a:cubicBezTo>
                <a:cubicBezTo>
                  <a:pt x="34291" y="16268"/>
                  <a:pt x="29296" y="12618"/>
                  <a:pt x="24494" y="9064"/>
                </a:cubicBezTo>
                <a:cubicBezTo>
                  <a:pt x="20556" y="6183"/>
                  <a:pt x="16714" y="1956"/>
                  <a:pt x="12007" y="228"/>
                </a:cubicBezTo>
                <a:cubicBezTo>
                  <a:pt x="11557" y="73"/>
                  <a:pt x="11017" y="0"/>
                  <a:pt x="10421" y="0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975050" y="-474700"/>
            <a:ext cx="2096325" cy="1343950"/>
          </a:xfrm>
          <a:custGeom>
            <a:avLst/>
            <a:gdLst/>
            <a:ahLst/>
            <a:cxnLst/>
            <a:rect l="l" t="t" r="r" b="b"/>
            <a:pathLst>
              <a:path w="83853" h="53758" extrusionOk="0">
                <a:moveTo>
                  <a:pt x="20897" y="1"/>
                </a:moveTo>
                <a:cubicBezTo>
                  <a:pt x="19785" y="1"/>
                  <a:pt x="18676" y="87"/>
                  <a:pt x="17578" y="307"/>
                </a:cubicBezTo>
                <a:cubicBezTo>
                  <a:pt x="13832" y="1075"/>
                  <a:pt x="11431" y="3476"/>
                  <a:pt x="9510" y="6358"/>
                </a:cubicBezTo>
                <a:cubicBezTo>
                  <a:pt x="8261" y="8375"/>
                  <a:pt x="7108" y="10584"/>
                  <a:pt x="5956" y="12697"/>
                </a:cubicBezTo>
                <a:cubicBezTo>
                  <a:pt x="3747" y="16539"/>
                  <a:pt x="1249" y="19997"/>
                  <a:pt x="673" y="24511"/>
                </a:cubicBezTo>
                <a:cubicBezTo>
                  <a:pt x="1" y="28257"/>
                  <a:pt x="769" y="32195"/>
                  <a:pt x="3074" y="35077"/>
                </a:cubicBezTo>
                <a:cubicBezTo>
                  <a:pt x="5091" y="37574"/>
                  <a:pt x="7973" y="39303"/>
                  <a:pt x="10854" y="40840"/>
                </a:cubicBezTo>
                <a:cubicBezTo>
                  <a:pt x="18058" y="44682"/>
                  <a:pt x="25454" y="49869"/>
                  <a:pt x="33138" y="52750"/>
                </a:cubicBezTo>
                <a:cubicBezTo>
                  <a:pt x="35064" y="53469"/>
                  <a:pt x="37084" y="53757"/>
                  <a:pt x="39135" y="53757"/>
                </a:cubicBezTo>
                <a:cubicBezTo>
                  <a:pt x="43937" y="53757"/>
                  <a:pt x="48905" y="52175"/>
                  <a:pt x="53213" y="50829"/>
                </a:cubicBezTo>
                <a:cubicBezTo>
                  <a:pt x="57535" y="49292"/>
                  <a:pt x="61953" y="47948"/>
                  <a:pt x="65987" y="45546"/>
                </a:cubicBezTo>
                <a:cubicBezTo>
                  <a:pt x="73960" y="40552"/>
                  <a:pt x="79146" y="29314"/>
                  <a:pt x="82412" y="20766"/>
                </a:cubicBezTo>
                <a:cubicBezTo>
                  <a:pt x="83276" y="18460"/>
                  <a:pt x="83853" y="15963"/>
                  <a:pt x="83276" y="13466"/>
                </a:cubicBezTo>
                <a:cubicBezTo>
                  <a:pt x="81738" y="6177"/>
                  <a:pt x="72552" y="5239"/>
                  <a:pt x="65563" y="5239"/>
                </a:cubicBezTo>
                <a:cubicBezTo>
                  <a:pt x="64263" y="5239"/>
                  <a:pt x="63038" y="5271"/>
                  <a:pt x="61953" y="5301"/>
                </a:cubicBezTo>
                <a:cubicBezTo>
                  <a:pt x="61618" y="5307"/>
                  <a:pt x="61283" y="5310"/>
                  <a:pt x="60947" y="5310"/>
                </a:cubicBezTo>
                <a:cubicBezTo>
                  <a:pt x="50096" y="5310"/>
                  <a:pt x="38566" y="2368"/>
                  <a:pt x="27759" y="691"/>
                </a:cubicBezTo>
                <a:cubicBezTo>
                  <a:pt x="25496" y="368"/>
                  <a:pt x="23189" y="1"/>
                  <a:pt x="20897" y="1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4550572">
            <a:off x="7711113" y="-674397"/>
            <a:ext cx="2242965" cy="1743328"/>
          </a:xfrm>
          <a:custGeom>
            <a:avLst/>
            <a:gdLst/>
            <a:ahLst/>
            <a:cxnLst/>
            <a:rect l="l" t="t" r="r" b="b"/>
            <a:pathLst>
              <a:path w="89712" h="69728" extrusionOk="0">
                <a:moveTo>
                  <a:pt x="14036" y="0"/>
                </a:moveTo>
                <a:cubicBezTo>
                  <a:pt x="13692" y="0"/>
                  <a:pt x="13336" y="25"/>
                  <a:pt x="12967" y="78"/>
                </a:cubicBezTo>
                <a:cubicBezTo>
                  <a:pt x="7396" y="750"/>
                  <a:pt x="1633" y="7090"/>
                  <a:pt x="865" y="11892"/>
                </a:cubicBezTo>
                <a:cubicBezTo>
                  <a:pt x="0" y="16406"/>
                  <a:pt x="2402" y="20537"/>
                  <a:pt x="4515" y="24379"/>
                </a:cubicBezTo>
                <a:cubicBezTo>
                  <a:pt x="9798" y="33503"/>
                  <a:pt x="13736" y="43589"/>
                  <a:pt x="20363" y="52041"/>
                </a:cubicBezTo>
                <a:cubicBezTo>
                  <a:pt x="30352" y="65008"/>
                  <a:pt x="47545" y="67217"/>
                  <a:pt x="62817" y="69522"/>
                </a:cubicBezTo>
                <a:cubicBezTo>
                  <a:pt x="63748" y="69658"/>
                  <a:pt x="64622" y="69727"/>
                  <a:pt x="65449" y="69727"/>
                </a:cubicBezTo>
                <a:cubicBezTo>
                  <a:pt x="69316" y="69727"/>
                  <a:pt x="72150" y="68201"/>
                  <a:pt x="74920" y="64720"/>
                </a:cubicBezTo>
                <a:cubicBezTo>
                  <a:pt x="82316" y="55787"/>
                  <a:pt x="89711" y="42820"/>
                  <a:pt x="75784" y="36289"/>
                </a:cubicBezTo>
                <a:cubicBezTo>
                  <a:pt x="59552" y="28797"/>
                  <a:pt x="37076" y="26588"/>
                  <a:pt x="25646" y="11412"/>
                </a:cubicBezTo>
                <a:cubicBezTo>
                  <a:pt x="22468" y="7508"/>
                  <a:pt x="19977" y="0"/>
                  <a:pt x="14036" y="0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rot="1304382" flipH="1">
            <a:off x="5439237" y="-1247277"/>
            <a:ext cx="2511815" cy="2192406"/>
            <a:chOff x="4465600" y="-1123075"/>
            <a:chExt cx="2511750" cy="2192350"/>
          </a:xfrm>
        </p:grpSpPr>
        <p:sp>
          <p:nvSpPr>
            <p:cNvPr id="16" name="Google Shape;16;p2"/>
            <p:cNvSpPr/>
            <p:nvPr/>
          </p:nvSpPr>
          <p:spPr>
            <a:xfrm>
              <a:off x="4465600" y="-1123075"/>
              <a:ext cx="2511750" cy="2192350"/>
            </a:xfrm>
            <a:custGeom>
              <a:avLst/>
              <a:gdLst/>
              <a:ahLst/>
              <a:cxnLst/>
              <a:rect l="l" t="t" r="r" b="b"/>
              <a:pathLst>
                <a:path w="100470" h="87694" fill="none" extrusionOk="0">
                  <a:moveTo>
                    <a:pt x="40246" y="2498"/>
                  </a:moveTo>
                  <a:cubicBezTo>
                    <a:pt x="31698" y="4034"/>
                    <a:pt x="23437" y="7108"/>
                    <a:pt x="16233" y="10278"/>
                  </a:cubicBezTo>
                  <a:cubicBezTo>
                    <a:pt x="1" y="17673"/>
                    <a:pt x="3267" y="33234"/>
                    <a:pt x="4515" y="47833"/>
                  </a:cubicBezTo>
                  <a:cubicBezTo>
                    <a:pt x="4996" y="52828"/>
                    <a:pt x="5380" y="58207"/>
                    <a:pt x="8165" y="62721"/>
                  </a:cubicBezTo>
                  <a:cubicBezTo>
                    <a:pt x="11719" y="68484"/>
                    <a:pt x="19019" y="69540"/>
                    <a:pt x="25070" y="71461"/>
                  </a:cubicBezTo>
                  <a:cubicBezTo>
                    <a:pt x="41207" y="76840"/>
                    <a:pt x="57535" y="81547"/>
                    <a:pt x="73672" y="86445"/>
                  </a:cubicBezTo>
                  <a:cubicBezTo>
                    <a:pt x="75593" y="87022"/>
                    <a:pt x="77706" y="87694"/>
                    <a:pt x="79723" y="87502"/>
                  </a:cubicBezTo>
                  <a:cubicBezTo>
                    <a:pt x="85006" y="87310"/>
                    <a:pt x="88463" y="82027"/>
                    <a:pt x="90865" y="77897"/>
                  </a:cubicBezTo>
                  <a:cubicBezTo>
                    <a:pt x="92305" y="75400"/>
                    <a:pt x="96532" y="69348"/>
                    <a:pt x="95187" y="66371"/>
                  </a:cubicBezTo>
                  <a:cubicBezTo>
                    <a:pt x="94707" y="65314"/>
                    <a:pt x="94034" y="64450"/>
                    <a:pt x="93170" y="63777"/>
                  </a:cubicBezTo>
                  <a:cubicBezTo>
                    <a:pt x="91345" y="62049"/>
                    <a:pt x="89520" y="60416"/>
                    <a:pt x="87503" y="58975"/>
                  </a:cubicBezTo>
                  <a:cubicBezTo>
                    <a:pt x="84429" y="56670"/>
                    <a:pt x="82124" y="54269"/>
                    <a:pt x="83181" y="50042"/>
                  </a:cubicBezTo>
                  <a:cubicBezTo>
                    <a:pt x="85006" y="43127"/>
                    <a:pt x="92209" y="38901"/>
                    <a:pt x="96628" y="33714"/>
                  </a:cubicBezTo>
                  <a:cubicBezTo>
                    <a:pt x="100470" y="29199"/>
                    <a:pt x="95187" y="24493"/>
                    <a:pt x="91921" y="21515"/>
                  </a:cubicBezTo>
                  <a:cubicBezTo>
                    <a:pt x="87887" y="17769"/>
                    <a:pt x="83949" y="13927"/>
                    <a:pt x="79723" y="10278"/>
                  </a:cubicBezTo>
                  <a:cubicBezTo>
                    <a:pt x="68677" y="1057"/>
                    <a:pt x="54173" y="0"/>
                    <a:pt x="40246" y="249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525650" y="-1015025"/>
              <a:ext cx="2266800" cy="1988250"/>
            </a:xfrm>
            <a:custGeom>
              <a:avLst/>
              <a:gdLst/>
              <a:ahLst/>
              <a:cxnLst/>
              <a:rect l="l" t="t" r="r" b="b"/>
              <a:pathLst>
                <a:path w="90672" h="79530" fill="none" extrusionOk="0">
                  <a:moveTo>
                    <a:pt x="36403" y="2402"/>
                  </a:moveTo>
                  <a:cubicBezTo>
                    <a:pt x="28623" y="3842"/>
                    <a:pt x="21131" y="6436"/>
                    <a:pt x="14600" y="9509"/>
                  </a:cubicBezTo>
                  <a:cubicBezTo>
                    <a:pt x="0" y="16041"/>
                    <a:pt x="2786" y="30160"/>
                    <a:pt x="4034" y="43511"/>
                  </a:cubicBezTo>
                  <a:cubicBezTo>
                    <a:pt x="4515" y="48026"/>
                    <a:pt x="4899" y="52828"/>
                    <a:pt x="7300" y="56766"/>
                  </a:cubicBezTo>
                  <a:cubicBezTo>
                    <a:pt x="10566" y="61953"/>
                    <a:pt x="17001" y="62913"/>
                    <a:pt x="22476" y="64834"/>
                  </a:cubicBezTo>
                  <a:cubicBezTo>
                    <a:pt x="36884" y="69733"/>
                    <a:pt x="51483" y="74055"/>
                    <a:pt x="66179" y="78377"/>
                  </a:cubicBezTo>
                  <a:cubicBezTo>
                    <a:pt x="67908" y="78858"/>
                    <a:pt x="69733" y="79530"/>
                    <a:pt x="71558" y="79338"/>
                  </a:cubicBezTo>
                  <a:cubicBezTo>
                    <a:pt x="76360" y="79146"/>
                    <a:pt x="79434" y="74439"/>
                    <a:pt x="81643" y="70789"/>
                  </a:cubicBezTo>
                  <a:cubicBezTo>
                    <a:pt x="82988" y="68580"/>
                    <a:pt x="86638" y="63297"/>
                    <a:pt x="85677" y="60512"/>
                  </a:cubicBezTo>
                  <a:cubicBezTo>
                    <a:pt x="85389" y="59552"/>
                    <a:pt x="84621" y="58783"/>
                    <a:pt x="83948" y="58111"/>
                  </a:cubicBezTo>
                  <a:cubicBezTo>
                    <a:pt x="82315" y="56574"/>
                    <a:pt x="80683" y="55133"/>
                    <a:pt x="78954" y="53789"/>
                  </a:cubicBezTo>
                  <a:cubicBezTo>
                    <a:pt x="76264" y="51771"/>
                    <a:pt x="74151" y="49562"/>
                    <a:pt x="75304" y="45720"/>
                  </a:cubicBezTo>
                  <a:cubicBezTo>
                    <a:pt x="76937" y="39381"/>
                    <a:pt x="83276" y="35635"/>
                    <a:pt x="87310" y="30833"/>
                  </a:cubicBezTo>
                  <a:cubicBezTo>
                    <a:pt x="90672" y="26798"/>
                    <a:pt x="85965" y="22476"/>
                    <a:pt x="83084" y="19787"/>
                  </a:cubicBezTo>
                  <a:cubicBezTo>
                    <a:pt x="79338" y="16425"/>
                    <a:pt x="75880" y="12967"/>
                    <a:pt x="72134" y="9605"/>
                  </a:cubicBezTo>
                  <a:cubicBezTo>
                    <a:pt x="62337" y="1153"/>
                    <a:pt x="49082" y="0"/>
                    <a:pt x="36403" y="2402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588075" y="-904575"/>
              <a:ext cx="2017075" cy="1776950"/>
            </a:xfrm>
            <a:custGeom>
              <a:avLst/>
              <a:gdLst/>
              <a:ahLst/>
              <a:cxnLst/>
              <a:rect l="l" t="t" r="r" b="b"/>
              <a:pathLst>
                <a:path w="80683" h="71078" fill="none" extrusionOk="0">
                  <a:moveTo>
                    <a:pt x="32562" y="2018"/>
                  </a:moveTo>
                  <a:cubicBezTo>
                    <a:pt x="25550" y="3363"/>
                    <a:pt x="18826" y="5668"/>
                    <a:pt x="12967" y="8453"/>
                  </a:cubicBezTo>
                  <a:cubicBezTo>
                    <a:pt x="1" y="14408"/>
                    <a:pt x="2306" y="26895"/>
                    <a:pt x="3650" y="38901"/>
                  </a:cubicBezTo>
                  <a:cubicBezTo>
                    <a:pt x="4131" y="42935"/>
                    <a:pt x="4419" y="47353"/>
                    <a:pt x="6628" y="50811"/>
                  </a:cubicBezTo>
                  <a:cubicBezTo>
                    <a:pt x="9510" y="55422"/>
                    <a:pt x="15273" y="56382"/>
                    <a:pt x="19979" y="58015"/>
                  </a:cubicBezTo>
                  <a:cubicBezTo>
                    <a:pt x="32658" y="62433"/>
                    <a:pt x="45528" y="66275"/>
                    <a:pt x="58687" y="70117"/>
                  </a:cubicBezTo>
                  <a:cubicBezTo>
                    <a:pt x="60320" y="70598"/>
                    <a:pt x="61857" y="71078"/>
                    <a:pt x="63490" y="70982"/>
                  </a:cubicBezTo>
                  <a:cubicBezTo>
                    <a:pt x="67716" y="70886"/>
                    <a:pt x="70598" y="66660"/>
                    <a:pt x="72519" y="63586"/>
                  </a:cubicBezTo>
                  <a:cubicBezTo>
                    <a:pt x="73767" y="61473"/>
                    <a:pt x="77129" y="56958"/>
                    <a:pt x="76265" y="54557"/>
                  </a:cubicBezTo>
                  <a:cubicBezTo>
                    <a:pt x="75880" y="53693"/>
                    <a:pt x="75304" y="53020"/>
                    <a:pt x="74728" y="52348"/>
                  </a:cubicBezTo>
                  <a:cubicBezTo>
                    <a:pt x="73383" y="51003"/>
                    <a:pt x="71942" y="49755"/>
                    <a:pt x="70502" y="48506"/>
                  </a:cubicBezTo>
                  <a:cubicBezTo>
                    <a:pt x="68100" y="46585"/>
                    <a:pt x="66371" y="44760"/>
                    <a:pt x="67236" y="41302"/>
                  </a:cubicBezTo>
                  <a:cubicBezTo>
                    <a:pt x="68677" y="35635"/>
                    <a:pt x="74344" y="32274"/>
                    <a:pt x="77705" y="27951"/>
                  </a:cubicBezTo>
                  <a:cubicBezTo>
                    <a:pt x="80683" y="24301"/>
                    <a:pt x="76649" y="20459"/>
                    <a:pt x="73959" y="18154"/>
                  </a:cubicBezTo>
                  <a:cubicBezTo>
                    <a:pt x="70694" y="15177"/>
                    <a:pt x="67620" y="11911"/>
                    <a:pt x="64354" y="9029"/>
                  </a:cubicBezTo>
                  <a:cubicBezTo>
                    <a:pt x="55806" y="1249"/>
                    <a:pt x="43992" y="1"/>
                    <a:pt x="32562" y="201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48100" y="-794100"/>
              <a:ext cx="1774575" cy="1568025"/>
            </a:xfrm>
            <a:custGeom>
              <a:avLst/>
              <a:gdLst/>
              <a:ahLst/>
              <a:cxnLst/>
              <a:rect l="l" t="t" r="r" b="b"/>
              <a:pathLst>
                <a:path w="70983" h="62721" fill="none" extrusionOk="0">
                  <a:moveTo>
                    <a:pt x="28720" y="1825"/>
                  </a:moveTo>
                  <a:cubicBezTo>
                    <a:pt x="22573" y="2882"/>
                    <a:pt x="16618" y="5091"/>
                    <a:pt x="11431" y="7492"/>
                  </a:cubicBezTo>
                  <a:cubicBezTo>
                    <a:pt x="1" y="12775"/>
                    <a:pt x="2018" y="23821"/>
                    <a:pt x="3267" y="34386"/>
                  </a:cubicBezTo>
                  <a:cubicBezTo>
                    <a:pt x="3651" y="37844"/>
                    <a:pt x="3939" y="41686"/>
                    <a:pt x="5860" y="44759"/>
                  </a:cubicBezTo>
                  <a:cubicBezTo>
                    <a:pt x="8453" y="48794"/>
                    <a:pt x="13352" y="49658"/>
                    <a:pt x="17386" y="51099"/>
                  </a:cubicBezTo>
                  <a:cubicBezTo>
                    <a:pt x="28432" y="55037"/>
                    <a:pt x="39670" y="58399"/>
                    <a:pt x="51196" y="61856"/>
                  </a:cubicBezTo>
                  <a:cubicBezTo>
                    <a:pt x="52444" y="62241"/>
                    <a:pt x="53885" y="62721"/>
                    <a:pt x="55326" y="62625"/>
                  </a:cubicBezTo>
                  <a:cubicBezTo>
                    <a:pt x="59072" y="62529"/>
                    <a:pt x="61473" y="58879"/>
                    <a:pt x="63298" y="56285"/>
                  </a:cubicBezTo>
                  <a:cubicBezTo>
                    <a:pt x="64451" y="54557"/>
                    <a:pt x="67332" y="50618"/>
                    <a:pt x="66756" y="48409"/>
                  </a:cubicBezTo>
                  <a:cubicBezTo>
                    <a:pt x="66564" y="47737"/>
                    <a:pt x="66083" y="47161"/>
                    <a:pt x="65603" y="46680"/>
                  </a:cubicBezTo>
                  <a:cubicBezTo>
                    <a:pt x="64451" y="45432"/>
                    <a:pt x="63298" y="44375"/>
                    <a:pt x="62049" y="43319"/>
                  </a:cubicBezTo>
                  <a:cubicBezTo>
                    <a:pt x="60032" y="41590"/>
                    <a:pt x="58592" y="39957"/>
                    <a:pt x="59456" y="37075"/>
                  </a:cubicBezTo>
                  <a:cubicBezTo>
                    <a:pt x="60801" y="32081"/>
                    <a:pt x="65603" y="29007"/>
                    <a:pt x="68485" y="25261"/>
                  </a:cubicBezTo>
                  <a:cubicBezTo>
                    <a:pt x="70982" y="21996"/>
                    <a:pt x="67524" y="18634"/>
                    <a:pt x="65315" y="16521"/>
                  </a:cubicBezTo>
                  <a:cubicBezTo>
                    <a:pt x="62530" y="13831"/>
                    <a:pt x="59936" y="10950"/>
                    <a:pt x="57055" y="8356"/>
                  </a:cubicBezTo>
                  <a:cubicBezTo>
                    <a:pt x="49467" y="1249"/>
                    <a:pt x="38997" y="0"/>
                    <a:pt x="28720" y="182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10550" y="-686050"/>
              <a:ext cx="1524825" cy="1363925"/>
            </a:xfrm>
            <a:custGeom>
              <a:avLst/>
              <a:gdLst/>
              <a:ahLst/>
              <a:cxnLst/>
              <a:rect l="l" t="t" r="r" b="b"/>
              <a:pathLst>
                <a:path w="60993" h="54557" fill="none" extrusionOk="0">
                  <a:moveTo>
                    <a:pt x="24877" y="1633"/>
                  </a:moveTo>
                  <a:cubicBezTo>
                    <a:pt x="19594" y="2594"/>
                    <a:pt x="14312" y="4323"/>
                    <a:pt x="9893" y="6532"/>
                  </a:cubicBezTo>
                  <a:cubicBezTo>
                    <a:pt x="0" y="11238"/>
                    <a:pt x="1633" y="20747"/>
                    <a:pt x="2786" y="29968"/>
                  </a:cubicBezTo>
                  <a:cubicBezTo>
                    <a:pt x="3170" y="32946"/>
                    <a:pt x="3554" y="36211"/>
                    <a:pt x="5091" y="38805"/>
                  </a:cubicBezTo>
                  <a:cubicBezTo>
                    <a:pt x="7204" y="42358"/>
                    <a:pt x="11430" y="43127"/>
                    <a:pt x="14888" y="44472"/>
                  </a:cubicBezTo>
                  <a:cubicBezTo>
                    <a:pt x="24301" y="48121"/>
                    <a:pt x="33810" y="51003"/>
                    <a:pt x="43703" y="53884"/>
                  </a:cubicBezTo>
                  <a:cubicBezTo>
                    <a:pt x="44952" y="54173"/>
                    <a:pt x="46104" y="54557"/>
                    <a:pt x="47353" y="54461"/>
                  </a:cubicBezTo>
                  <a:cubicBezTo>
                    <a:pt x="50427" y="54365"/>
                    <a:pt x="52636" y="51291"/>
                    <a:pt x="54173" y="49178"/>
                  </a:cubicBezTo>
                  <a:cubicBezTo>
                    <a:pt x="55229" y="47737"/>
                    <a:pt x="57822" y="44375"/>
                    <a:pt x="57342" y="42647"/>
                  </a:cubicBezTo>
                  <a:cubicBezTo>
                    <a:pt x="57150" y="42070"/>
                    <a:pt x="56670" y="41590"/>
                    <a:pt x="56382" y="41110"/>
                  </a:cubicBezTo>
                  <a:cubicBezTo>
                    <a:pt x="55517" y="40149"/>
                    <a:pt x="54557" y="39093"/>
                    <a:pt x="53596" y="38228"/>
                  </a:cubicBezTo>
                  <a:cubicBezTo>
                    <a:pt x="52059" y="36788"/>
                    <a:pt x="50811" y="35347"/>
                    <a:pt x="51387" y="32849"/>
                  </a:cubicBezTo>
                  <a:cubicBezTo>
                    <a:pt x="52540" y="28623"/>
                    <a:pt x="56478" y="25838"/>
                    <a:pt x="58975" y="22668"/>
                  </a:cubicBezTo>
                  <a:cubicBezTo>
                    <a:pt x="60992" y="19883"/>
                    <a:pt x="58111" y="16905"/>
                    <a:pt x="56382" y="15080"/>
                  </a:cubicBezTo>
                  <a:cubicBezTo>
                    <a:pt x="54077" y="12679"/>
                    <a:pt x="51771" y="10278"/>
                    <a:pt x="49466" y="7972"/>
                  </a:cubicBezTo>
                  <a:cubicBezTo>
                    <a:pt x="43031" y="1249"/>
                    <a:pt x="33906" y="0"/>
                    <a:pt x="24877" y="163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775375" y="-573200"/>
              <a:ext cx="1272700" cy="1147825"/>
            </a:xfrm>
            <a:custGeom>
              <a:avLst/>
              <a:gdLst/>
              <a:ahLst/>
              <a:cxnLst/>
              <a:rect l="l" t="t" r="r" b="b"/>
              <a:pathLst>
                <a:path w="50908" h="45913" fill="none" extrusionOk="0">
                  <a:moveTo>
                    <a:pt x="20843" y="1249"/>
                  </a:moveTo>
                  <a:cubicBezTo>
                    <a:pt x="16329" y="2114"/>
                    <a:pt x="12007" y="3651"/>
                    <a:pt x="8165" y="5476"/>
                  </a:cubicBezTo>
                  <a:cubicBezTo>
                    <a:pt x="0" y="9414"/>
                    <a:pt x="1057" y="17482"/>
                    <a:pt x="2210" y="25358"/>
                  </a:cubicBezTo>
                  <a:cubicBezTo>
                    <a:pt x="2594" y="27855"/>
                    <a:pt x="2882" y="30449"/>
                    <a:pt x="4131" y="32658"/>
                  </a:cubicBezTo>
                  <a:cubicBezTo>
                    <a:pt x="5956" y="35539"/>
                    <a:pt x="9317" y="36212"/>
                    <a:pt x="12199" y="37460"/>
                  </a:cubicBezTo>
                  <a:cubicBezTo>
                    <a:pt x="19883" y="40534"/>
                    <a:pt x="27567" y="42935"/>
                    <a:pt x="36019" y="45336"/>
                  </a:cubicBezTo>
                  <a:cubicBezTo>
                    <a:pt x="36980" y="45624"/>
                    <a:pt x="37940" y="45913"/>
                    <a:pt x="38997" y="45817"/>
                  </a:cubicBezTo>
                  <a:cubicBezTo>
                    <a:pt x="41590" y="45721"/>
                    <a:pt x="43319" y="43319"/>
                    <a:pt x="44760" y="41590"/>
                  </a:cubicBezTo>
                  <a:cubicBezTo>
                    <a:pt x="45720" y="40438"/>
                    <a:pt x="47834" y="37748"/>
                    <a:pt x="47545" y="36308"/>
                  </a:cubicBezTo>
                  <a:cubicBezTo>
                    <a:pt x="47353" y="35923"/>
                    <a:pt x="47161" y="35539"/>
                    <a:pt x="46777" y="35059"/>
                  </a:cubicBezTo>
                  <a:cubicBezTo>
                    <a:pt x="46201" y="34195"/>
                    <a:pt x="45432" y="33330"/>
                    <a:pt x="44664" y="32658"/>
                  </a:cubicBezTo>
                  <a:cubicBezTo>
                    <a:pt x="43415" y="31409"/>
                    <a:pt x="42455" y="30256"/>
                    <a:pt x="43031" y="28047"/>
                  </a:cubicBezTo>
                  <a:cubicBezTo>
                    <a:pt x="43992" y="24590"/>
                    <a:pt x="47161" y="22188"/>
                    <a:pt x="49178" y="19307"/>
                  </a:cubicBezTo>
                  <a:cubicBezTo>
                    <a:pt x="50907" y="16906"/>
                    <a:pt x="48506" y="14504"/>
                    <a:pt x="47065" y="12775"/>
                  </a:cubicBezTo>
                  <a:cubicBezTo>
                    <a:pt x="45240" y="10758"/>
                    <a:pt x="43319" y="8741"/>
                    <a:pt x="41494" y="6724"/>
                  </a:cubicBezTo>
                  <a:cubicBezTo>
                    <a:pt x="36596" y="1153"/>
                    <a:pt x="28623" y="1"/>
                    <a:pt x="20843" y="124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35400" y="-465150"/>
              <a:ext cx="1025375" cy="941325"/>
            </a:xfrm>
            <a:custGeom>
              <a:avLst/>
              <a:gdLst/>
              <a:ahLst/>
              <a:cxnLst/>
              <a:rect l="l" t="t" r="r" b="b"/>
              <a:pathLst>
                <a:path w="41015" h="37653" fill="none" extrusionOk="0">
                  <a:moveTo>
                    <a:pt x="17002" y="1154"/>
                  </a:moveTo>
                  <a:cubicBezTo>
                    <a:pt x="13256" y="1730"/>
                    <a:pt x="9702" y="3075"/>
                    <a:pt x="6532" y="4611"/>
                  </a:cubicBezTo>
                  <a:cubicBezTo>
                    <a:pt x="1" y="7973"/>
                    <a:pt x="577" y="14408"/>
                    <a:pt x="1730" y="21036"/>
                  </a:cubicBezTo>
                  <a:cubicBezTo>
                    <a:pt x="2114" y="23053"/>
                    <a:pt x="2402" y="25070"/>
                    <a:pt x="3459" y="26895"/>
                  </a:cubicBezTo>
                  <a:cubicBezTo>
                    <a:pt x="4899" y="29104"/>
                    <a:pt x="7493" y="29873"/>
                    <a:pt x="9702" y="30833"/>
                  </a:cubicBezTo>
                  <a:cubicBezTo>
                    <a:pt x="15657" y="33522"/>
                    <a:pt x="21708" y="35443"/>
                    <a:pt x="28528" y="37364"/>
                  </a:cubicBezTo>
                  <a:cubicBezTo>
                    <a:pt x="29296" y="37557"/>
                    <a:pt x="30065" y="37653"/>
                    <a:pt x="30929" y="37653"/>
                  </a:cubicBezTo>
                  <a:cubicBezTo>
                    <a:pt x="32946" y="37653"/>
                    <a:pt x="34387" y="35732"/>
                    <a:pt x="35635" y="34579"/>
                  </a:cubicBezTo>
                  <a:cubicBezTo>
                    <a:pt x="36500" y="33618"/>
                    <a:pt x="38229" y="31697"/>
                    <a:pt x="38133" y="30641"/>
                  </a:cubicBezTo>
                  <a:cubicBezTo>
                    <a:pt x="38133" y="30257"/>
                    <a:pt x="37941" y="29873"/>
                    <a:pt x="37652" y="29680"/>
                  </a:cubicBezTo>
                  <a:cubicBezTo>
                    <a:pt x="37268" y="29008"/>
                    <a:pt x="36788" y="28336"/>
                    <a:pt x="36212" y="27759"/>
                  </a:cubicBezTo>
                  <a:cubicBezTo>
                    <a:pt x="35347" y="26703"/>
                    <a:pt x="34771" y="25646"/>
                    <a:pt x="35155" y="24013"/>
                  </a:cubicBezTo>
                  <a:cubicBezTo>
                    <a:pt x="35828" y="21132"/>
                    <a:pt x="38229" y="19211"/>
                    <a:pt x="39862" y="16810"/>
                  </a:cubicBezTo>
                  <a:cubicBezTo>
                    <a:pt x="41014" y="14889"/>
                    <a:pt x="39381" y="12872"/>
                    <a:pt x="38133" y="11527"/>
                  </a:cubicBezTo>
                  <a:cubicBezTo>
                    <a:pt x="36692" y="9798"/>
                    <a:pt x="35251" y="8165"/>
                    <a:pt x="33907" y="6436"/>
                  </a:cubicBezTo>
                  <a:cubicBezTo>
                    <a:pt x="30257" y="1250"/>
                    <a:pt x="23629" y="1"/>
                    <a:pt x="17002" y="115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900250" y="-354675"/>
              <a:ext cx="778025" cy="730000"/>
            </a:xfrm>
            <a:custGeom>
              <a:avLst/>
              <a:gdLst/>
              <a:ahLst/>
              <a:cxnLst/>
              <a:rect l="l" t="t" r="r" b="b"/>
              <a:pathLst>
                <a:path w="31121" h="29200" fill="none" extrusionOk="0">
                  <a:moveTo>
                    <a:pt x="13063" y="865"/>
                  </a:moveTo>
                  <a:cubicBezTo>
                    <a:pt x="10181" y="1345"/>
                    <a:pt x="7300" y="2402"/>
                    <a:pt x="4899" y="3554"/>
                  </a:cubicBezTo>
                  <a:cubicBezTo>
                    <a:pt x="0" y="6244"/>
                    <a:pt x="96" y="11142"/>
                    <a:pt x="1345" y="16329"/>
                  </a:cubicBezTo>
                  <a:cubicBezTo>
                    <a:pt x="1633" y="17770"/>
                    <a:pt x="1921" y="19306"/>
                    <a:pt x="2593" y="20651"/>
                  </a:cubicBezTo>
                  <a:cubicBezTo>
                    <a:pt x="3746" y="22476"/>
                    <a:pt x="5571" y="23052"/>
                    <a:pt x="7108" y="23917"/>
                  </a:cubicBezTo>
                  <a:cubicBezTo>
                    <a:pt x="11430" y="26222"/>
                    <a:pt x="15752" y="27663"/>
                    <a:pt x="20939" y="28911"/>
                  </a:cubicBezTo>
                  <a:cubicBezTo>
                    <a:pt x="21515" y="29103"/>
                    <a:pt x="21996" y="29199"/>
                    <a:pt x="22572" y="29199"/>
                  </a:cubicBezTo>
                  <a:cubicBezTo>
                    <a:pt x="24109" y="29199"/>
                    <a:pt x="25261" y="27855"/>
                    <a:pt x="26222" y="26990"/>
                  </a:cubicBezTo>
                  <a:cubicBezTo>
                    <a:pt x="26894" y="26414"/>
                    <a:pt x="28335" y="25069"/>
                    <a:pt x="28335" y="24205"/>
                  </a:cubicBezTo>
                  <a:cubicBezTo>
                    <a:pt x="28335" y="24013"/>
                    <a:pt x="28239" y="23725"/>
                    <a:pt x="28239" y="23533"/>
                  </a:cubicBezTo>
                  <a:cubicBezTo>
                    <a:pt x="27951" y="23052"/>
                    <a:pt x="27855" y="22572"/>
                    <a:pt x="27471" y="22092"/>
                  </a:cubicBezTo>
                  <a:cubicBezTo>
                    <a:pt x="26990" y="21323"/>
                    <a:pt x="26702" y="20555"/>
                    <a:pt x="26990" y="19210"/>
                  </a:cubicBezTo>
                  <a:cubicBezTo>
                    <a:pt x="27663" y="17001"/>
                    <a:pt x="29199" y="15368"/>
                    <a:pt x="30256" y="13543"/>
                  </a:cubicBezTo>
                  <a:cubicBezTo>
                    <a:pt x="31120" y="12007"/>
                    <a:pt x="29872" y="10566"/>
                    <a:pt x="29199" y="9317"/>
                  </a:cubicBezTo>
                  <a:cubicBezTo>
                    <a:pt x="28239" y="8068"/>
                    <a:pt x="27278" y="6628"/>
                    <a:pt x="26414" y="5283"/>
                  </a:cubicBezTo>
                  <a:cubicBezTo>
                    <a:pt x="23628" y="1153"/>
                    <a:pt x="18346" y="0"/>
                    <a:pt x="13063" y="86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955475" y="-246625"/>
              <a:ext cx="533100" cy="523500"/>
            </a:xfrm>
            <a:custGeom>
              <a:avLst/>
              <a:gdLst/>
              <a:ahLst/>
              <a:cxnLst/>
              <a:rect l="l" t="t" r="r" b="b"/>
              <a:pathLst>
                <a:path w="21324" h="20940" fill="none" extrusionOk="0">
                  <a:moveTo>
                    <a:pt x="9413" y="769"/>
                  </a:moveTo>
                  <a:cubicBezTo>
                    <a:pt x="7300" y="1057"/>
                    <a:pt x="5283" y="1825"/>
                    <a:pt x="3554" y="2786"/>
                  </a:cubicBezTo>
                  <a:cubicBezTo>
                    <a:pt x="192" y="4707"/>
                    <a:pt x="0" y="8165"/>
                    <a:pt x="1057" y="12007"/>
                  </a:cubicBezTo>
                  <a:cubicBezTo>
                    <a:pt x="1249" y="12967"/>
                    <a:pt x="1537" y="13928"/>
                    <a:pt x="2017" y="14792"/>
                  </a:cubicBezTo>
                  <a:cubicBezTo>
                    <a:pt x="2690" y="15945"/>
                    <a:pt x="3842" y="16617"/>
                    <a:pt x="4611" y="17193"/>
                  </a:cubicBezTo>
                  <a:cubicBezTo>
                    <a:pt x="7300" y="19018"/>
                    <a:pt x="9797" y="19979"/>
                    <a:pt x="13543" y="20747"/>
                  </a:cubicBezTo>
                  <a:cubicBezTo>
                    <a:pt x="13928" y="20939"/>
                    <a:pt x="14216" y="20939"/>
                    <a:pt x="14600" y="20939"/>
                  </a:cubicBezTo>
                  <a:cubicBezTo>
                    <a:pt x="15560" y="20939"/>
                    <a:pt x="16425" y="20267"/>
                    <a:pt x="17097" y="19787"/>
                  </a:cubicBezTo>
                  <a:cubicBezTo>
                    <a:pt x="17866" y="19499"/>
                    <a:pt x="18826" y="18826"/>
                    <a:pt x="19018" y="18346"/>
                  </a:cubicBezTo>
                  <a:cubicBezTo>
                    <a:pt x="19210" y="18250"/>
                    <a:pt x="19210" y="18058"/>
                    <a:pt x="19210" y="17866"/>
                  </a:cubicBezTo>
                  <a:lnTo>
                    <a:pt x="19210" y="16905"/>
                  </a:lnTo>
                  <a:cubicBezTo>
                    <a:pt x="19018" y="16425"/>
                    <a:pt x="19018" y="15849"/>
                    <a:pt x="19306" y="14984"/>
                  </a:cubicBezTo>
                  <a:cubicBezTo>
                    <a:pt x="19787" y="13544"/>
                    <a:pt x="20459" y="12295"/>
                    <a:pt x="20939" y="10854"/>
                  </a:cubicBezTo>
                  <a:cubicBezTo>
                    <a:pt x="21323" y="9702"/>
                    <a:pt x="20747" y="8645"/>
                    <a:pt x="20363" y="7781"/>
                  </a:cubicBezTo>
                  <a:cubicBezTo>
                    <a:pt x="19883" y="6724"/>
                    <a:pt x="19306" y="5764"/>
                    <a:pt x="18922" y="4803"/>
                  </a:cubicBezTo>
                  <a:cubicBezTo>
                    <a:pt x="17577" y="1249"/>
                    <a:pt x="13639" y="1"/>
                    <a:pt x="9413" y="76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984275" y="-136175"/>
              <a:ext cx="357825" cy="319400"/>
            </a:xfrm>
            <a:custGeom>
              <a:avLst/>
              <a:gdLst/>
              <a:ahLst/>
              <a:cxnLst/>
              <a:rect l="l" t="t" r="r" b="b"/>
              <a:pathLst>
                <a:path w="14313" h="12776" fill="none" extrusionOk="0">
                  <a:moveTo>
                    <a:pt x="7013" y="385"/>
                  </a:moveTo>
                  <a:cubicBezTo>
                    <a:pt x="3459" y="865"/>
                    <a:pt x="1" y="3555"/>
                    <a:pt x="2018" y="7493"/>
                  </a:cubicBezTo>
                  <a:cubicBezTo>
                    <a:pt x="4227" y="11719"/>
                    <a:pt x="4323" y="12487"/>
                    <a:pt x="9510" y="12679"/>
                  </a:cubicBezTo>
                  <a:cubicBezTo>
                    <a:pt x="14312" y="12775"/>
                    <a:pt x="12872" y="7589"/>
                    <a:pt x="12872" y="4131"/>
                  </a:cubicBezTo>
                  <a:cubicBezTo>
                    <a:pt x="12680" y="1153"/>
                    <a:pt x="9894" y="1"/>
                    <a:pt x="7013" y="38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5690925" y="4502225"/>
            <a:ext cx="3092850" cy="2766275"/>
            <a:chOff x="5200" y="3589850"/>
            <a:chExt cx="3092850" cy="2766275"/>
          </a:xfrm>
        </p:grpSpPr>
        <p:sp>
          <p:nvSpPr>
            <p:cNvPr id="27" name="Google Shape;27;p2"/>
            <p:cNvSpPr/>
            <p:nvPr/>
          </p:nvSpPr>
          <p:spPr>
            <a:xfrm>
              <a:off x="5200" y="3589850"/>
              <a:ext cx="3092850" cy="2766275"/>
            </a:xfrm>
            <a:custGeom>
              <a:avLst/>
              <a:gdLst/>
              <a:ahLst/>
              <a:cxnLst/>
              <a:rect l="l" t="t" r="r" b="b"/>
              <a:pathLst>
                <a:path w="123714" h="110651" fill="none" extrusionOk="0">
                  <a:moveTo>
                    <a:pt x="3650" y="8741"/>
                  </a:moveTo>
                  <a:lnTo>
                    <a:pt x="3650" y="8741"/>
                  </a:lnTo>
                  <a:cubicBezTo>
                    <a:pt x="9797" y="7493"/>
                    <a:pt x="16809" y="8261"/>
                    <a:pt x="23052" y="8741"/>
                  </a:cubicBezTo>
                  <a:cubicBezTo>
                    <a:pt x="28815" y="9126"/>
                    <a:pt x="34290" y="9894"/>
                    <a:pt x="40053" y="9126"/>
                  </a:cubicBezTo>
                  <a:cubicBezTo>
                    <a:pt x="46104" y="8165"/>
                    <a:pt x="51867" y="5860"/>
                    <a:pt x="57726" y="4131"/>
                  </a:cubicBezTo>
                  <a:cubicBezTo>
                    <a:pt x="71558" y="1"/>
                    <a:pt x="83756" y="4035"/>
                    <a:pt x="96723" y="9126"/>
                  </a:cubicBezTo>
                  <a:cubicBezTo>
                    <a:pt x="103542" y="11719"/>
                    <a:pt x="103446" y="17194"/>
                    <a:pt x="107192" y="22765"/>
                  </a:cubicBezTo>
                  <a:cubicBezTo>
                    <a:pt x="109017" y="25550"/>
                    <a:pt x="112187" y="27951"/>
                    <a:pt x="113532" y="30929"/>
                  </a:cubicBezTo>
                  <a:cubicBezTo>
                    <a:pt x="115453" y="35347"/>
                    <a:pt x="112667" y="43896"/>
                    <a:pt x="111515" y="48314"/>
                  </a:cubicBezTo>
                  <a:cubicBezTo>
                    <a:pt x="110746" y="51099"/>
                    <a:pt x="109786" y="53981"/>
                    <a:pt x="109594" y="56862"/>
                  </a:cubicBezTo>
                  <a:cubicBezTo>
                    <a:pt x="109209" y="62337"/>
                    <a:pt x="112379" y="65795"/>
                    <a:pt x="115453" y="69829"/>
                  </a:cubicBezTo>
                  <a:cubicBezTo>
                    <a:pt x="118814" y="74248"/>
                    <a:pt x="123713" y="81643"/>
                    <a:pt x="120543" y="87118"/>
                  </a:cubicBezTo>
                  <a:cubicBezTo>
                    <a:pt x="116797" y="93361"/>
                    <a:pt x="111226" y="98260"/>
                    <a:pt x="105752" y="103063"/>
                  </a:cubicBezTo>
                  <a:cubicBezTo>
                    <a:pt x="98932" y="109018"/>
                    <a:pt x="93841" y="110651"/>
                    <a:pt x="85293" y="107577"/>
                  </a:cubicBezTo>
                  <a:cubicBezTo>
                    <a:pt x="76840" y="104503"/>
                    <a:pt x="68292" y="101910"/>
                    <a:pt x="59551" y="99701"/>
                  </a:cubicBezTo>
                  <a:cubicBezTo>
                    <a:pt x="55421" y="98740"/>
                    <a:pt x="55229" y="97780"/>
                    <a:pt x="53404" y="93938"/>
                  </a:cubicBezTo>
                  <a:cubicBezTo>
                    <a:pt x="51675" y="90480"/>
                    <a:pt x="50138" y="87118"/>
                    <a:pt x="48506" y="83660"/>
                  </a:cubicBezTo>
                  <a:cubicBezTo>
                    <a:pt x="45144" y="76457"/>
                    <a:pt x="34386" y="76457"/>
                    <a:pt x="27663" y="74440"/>
                  </a:cubicBezTo>
                  <a:cubicBezTo>
                    <a:pt x="20843" y="72327"/>
                    <a:pt x="14120" y="70309"/>
                    <a:pt x="7300" y="68292"/>
                  </a:cubicBezTo>
                  <a:cubicBezTo>
                    <a:pt x="3170" y="67044"/>
                    <a:pt x="769" y="66083"/>
                    <a:pt x="288" y="61761"/>
                  </a:cubicBezTo>
                  <a:cubicBezTo>
                    <a:pt x="0" y="57919"/>
                    <a:pt x="0" y="54077"/>
                    <a:pt x="0" y="50235"/>
                  </a:cubicBezTo>
                  <a:cubicBezTo>
                    <a:pt x="288" y="36212"/>
                    <a:pt x="1537" y="22380"/>
                    <a:pt x="3650" y="874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9300" y="3726725"/>
              <a:ext cx="2732650" cy="2494925"/>
            </a:xfrm>
            <a:custGeom>
              <a:avLst/>
              <a:gdLst/>
              <a:ahLst/>
              <a:cxnLst/>
              <a:rect l="l" t="t" r="r" b="b"/>
              <a:pathLst>
                <a:path w="109306" h="99797" fill="none" extrusionOk="0">
                  <a:moveTo>
                    <a:pt x="51579" y="3651"/>
                  </a:moveTo>
                  <a:cubicBezTo>
                    <a:pt x="63874" y="1"/>
                    <a:pt x="74728" y="3651"/>
                    <a:pt x="86446" y="8165"/>
                  </a:cubicBezTo>
                  <a:cubicBezTo>
                    <a:pt x="92497" y="10566"/>
                    <a:pt x="92401" y="15465"/>
                    <a:pt x="95667" y="20459"/>
                  </a:cubicBezTo>
                  <a:cubicBezTo>
                    <a:pt x="97299" y="22957"/>
                    <a:pt x="100181" y="25070"/>
                    <a:pt x="101430" y="27855"/>
                  </a:cubicBezTo>
                  <a:cubicBezTo>
                    <a:pt x="102870" y="31217"/>
                    <a:pt x="101430" y="37076"/>
                    <a:pt x="100373" y="41398"/>
                  </a:cubicBezTo>
                  <a:cubicBezTo>
                    <a:pt x="100085" y="42263"/>
                    <a:pt x="99797" y="43127"/>
                    <a:pt x="99701" y="43799"/>
                  </a:cubicBezTo>
                  <a:cubicBezTo>
                    <a:pt x="99028" y="46393"/>
                    <a:pt x="98260" y="48986"/>
                    <a:pt x="98068" y="51676"/>
                  </a:cubicBezTo>
                  <a:cubicBezTo>
                    <a:pt x="97684" y="56670"/>
                    <a:pt x="100469" y="59648"/>
                    <a:pt x="103351" y="63490"/>
                  </a:cubicBezTo>
                  <a:cubicBezTo>
                    <a:pt x="104599" y="65315"/>
                    <a:pt x="106328" y="67716"/>
                    <a:pt x="107385" y="70213"/>
                  </a:cubicBezTo>
                  <a:cubicBezTo>
                    <a:pt x="108729" y="73287"/>
                    <a:pt x="109306" y="76457"/>
                    <a:pt x="107769" y="79242"/>
                  </a:cubicBezTo>
                  <a:cubicBezTo>
                    <a:pt x="106616" y="81259"/>
                    <a:pt x="105272" y="83084"/>
                    <a:pt x="103831" y="84909"/>
                  </a:cubicBezTo>
                  <a:cubicBezTo>
                    <a:pt x="101045" y="88175"/>
                    <a:pt x="97780" y="91056"/>
                    <a:pt x="94706" y="93938"/>
                  </a:cubicBezTo>
                  <a:cubicBezTo>
                    <a:pt x="92977" y="95378"/>
                    <a:pt x="91344" y="96531"/>
                    <a:pt x="89904" y="97395"/>
                  </a:cubicBezTo>
                  <a:cubicBezTo>
                    <a:pt x="85773" y="99701"/>
                    <a:pt x="81931" y="99797"/>
                    <a:pt x="76360" y="97876"/>
                  </a:cubicBezTo>
                  <a:cubicBezTo>
                    <a:pt x="68772" y="95090"/>
                    <a:pt x="60992" y="92785"/>
                    <a:pt x="53116" y="90768"/>
                  </a:cubicBezTo>
                  <a:cubicBezTo>
                    <a:pt x="49562" y="89807"/>
                    <a:pt x="49274" y="88943"/>
                    <a:pt x="47641" y="85581"/>
                  </a:cubicBezTo>
                  <a:cubicBezTo>
                    <a:pt x="46585" y="83372"/>
                    <a:pt x="45432" y="81067"/>
                    <a:pt x="44280" y="78762"/>
                  </a:cubicBezTo>
                  <a:cubicBezTo>
                    <a:pt x="43895" y="77897"/>
                    <a:pt x="43511" y="77225"/>
                    <a:pt x="43223" y="76360"/>
                  </a:cubicBezTo>
                  <a:cubicBezTo>
                    <a:pt x="40053" y="70021"/>
                    <a:pt x="30544" y="69925"/>
                    <a:pt x="24589" y="68100"/>
                  </a:cubicBezTo>
                  <a:cubicBezTo>
                    <a:pt x="23725" y="67812"/>
                    <a:pt x="23149" y="67620"/>
                    <a:pt x="22284" y="67332"/>
                  </a:cubicBezTo>
                  <a:cubicBezTo>
                    <a:pt x="17097" y="65699"/>
                    <a:pt x="11719" y="63874"/>
                    <a:pt x="6436" y="62145"/>
                  </a:cubicBezTo>
                  <a:cubicBezTo>
                    <a:pt x="2882" y="60992"/>
                    <a:pt x="673" y="60128"/>
                    <a:pt x="289" y="56190"/>
                  </a:cubicBezTo>
                  <a:cubicBezTo>
                    <a:pt x="0" y="52732"/>
                    <a:pt x="0" y="49082"/>
                    <a:pt x="96" y="45624"/>
                  </a:cubicBezTo>
                  <a:cubicBezTo>
                    <a:pt x="192" y="39861"/>
                    <a:pt x="577" y="34098"/>
                    <a:pt x="961" y="28335"/>
                  </a:cubicBezTo>
                  <a:cubicBezTo>
                    <a:pt x="1249" y="24013"/>
                    <a:pt x="1729" y="19691"/>
                    <a:pt x="2210" y="15465"/>
                  </a:cubicBezTo>
                  <a:cubicBezTo>
                    <a:pt x="2594" y="12967"/>
                    <a:pt x="2882" y="10470"/>
                    <a:pt x="3362" y="8069"/>
                  </a:cubicBezTo>
                  <a:cubicBezTo>
                    <a:pt x="8357" y="6916"/>
                    <a:pt x="14216" y="7589"/>
                    <a:pt x="19499" y="7877"/>
                  </a:cubicBezTo>
                  <a:cubicBezTo>
                    <a:pt x="19883" y="7877"/>
                    <a:pt x="20267" y="7877"/>
                    <a:pt x="20651" y="8069"/>
                  </a:cubicBezTo>
                  <a:cubicBezTo>
                    <a:pt x="25742" y="8357"/>
                    <a:pt x="30737" y="9125"/>
                    <a:pt x="36019" y="8261"/>
                  </a:cubicBezTo>
                  <a:cubicBezTo>
                    <a:pt x="41110" y="7204"/>
                    <a:pt x="46297" y="5187"/>
                    <a:pt x="51579" y="365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000" y="3861200"/>
              <a:ext cx="2420500" cy="2245200"/>
            </a:xfrm>
            <a:custGeom>
              <a:avLst/>
              <a:gdLst/>
              <a:ahLst/>
              <a:cxnLst/>
              <a:rect l="l" t="t" r="r" b="b"/>
              <a:pathLst>
                <a:path w="96820" h="89808" fill="none" extrusionOk="0">
                  <a:moveTo>
                    <a:pt x="46009" y="3170"/>
                  </a:moveTo>
                  <a:cubicBezTo>
                    <a:pt x="56862" y="0"/>
                    <a:pt x="66467" y="3266"/>
                    <a:pt x="76553" y="7204"/>
                  </a:cubicBezTo>
                  <a:cubicBezTo>
                    <a:pt x="81931" y="9413"/>
                    <a:pt x="81835" y="13736"/>
                    <a:pt x="84717" y="18058"/>
                  </a:cubicBezTo>
                  <a:cubicBezTo>
                    <a:pt x="86158" y="20363"/>
                    <a:pt x="88655" y="22380"/>
                    <a:pt x="89711" y="24781"/>
                  </a:cubicBezTo>
                  <a:cubicBezTo>
                    <a:pt x="91056" y="27855"/>
                    <a:pt x="89808" y="33138"/>
                    <a:pt x="88847" y="36980"/>
                  </a:cubicBezTo>
                  <a:cubicBezTo>
                    <a:pt x="88655" y="37748"/>
                    <a:pt x="88559" y="38420"/>
                    <a:pt x="88367" y="39189"/>
                  </a:cubicBezTo>
                  <a:cubicBezTo>
                    <a:pt x="87790" y="41494"/>
                    <a:pt x="87118" y="43895"/>
                    <a:pt x="86926" y="46297"/>
                  </a:cubicBezTo>
                  <a:cubicBezTo>
                    <a:pt x="86638" y="50811"/>
                    <a:pt x="89135" y="53596"/>
                    <a:pt x="91536" y="56958"/>
                  </a:cubicBezTo>
                  <a:cubicBezTo>
                    <a:pt x="92689" y="58591"/>
                    <a:pt x="94130" y="60800"/>
                    <a:pt x="95090" y="63105"/>
                  </a:cubicBezTo>
                  <a:cubicBezTo>
                    <a:pt x="96339" y="65795"/>
                    <a:pt x="96819" y="68676"/>
                    <a:pt x="95474" y="71270"/>
                  </a:cubicBezTo>
                  <a:cubicBezTo>
                    <a:pt x="94514" y="72999"/>
                    <a:pt x="93361" y="74727"/>
                    <a:pt x="92017" y="76360"/>
                  </a:cubicBezTo>
                  <a:cubicBezTo>
                    <a:pt x="89615" y="79434"/>
                    <a:pt x="86830" y="82027"/>
                    <a:pt x="84044" y="84525"/>
                  </a:cubicBezTo>
                  <a:cubicBezTo>
                    <a:pt x="82604" y="85869"/>
                    <a:pt x="81067" y="86926"/>
                    <a:pt x="79722" y="87694"/>
                  </a:cubicBezTo>
                  <a:cubicBezTo>
                    <a:pt x="76168" y="89615"/>
                    <a:pt x="72711" y="89807"/>
                    <a:pt x="67716" y="88078"/>
                  </a:cubicBezTo>
                  <a:cubicBezTo>
                    <a:pt x="60992" y="85677"/>
                    <a:pt x="54077" y="83564"/>
                    <a:pt x="47065" y="81835"/>
                  </a:cubicBezTo>
                  <a:cubicBezTo>
                    <a:pt x="43895" y="80971"/>
                    <a:pt x="43607" y="80202"/>
                    <a:pt x="42167" y="77225"/>
                  </a:cubicBezTo>
                  <a:cubicBezTo>
                    <a:pt x="41206" y="75208"/>
                    <a:pt x="40149" y="73191"/>
                    <a:pt x="39189" y="71270"/>
                  </a:cubicBezTo>
                  <a:cubicBezTo>
                    <a:pt x="38805" y="70501"/>
                    <a:pt x="38421" y="69925"/>
                    <a:pt x="38132" y="69157"/>
                  </a:cubicBezTo>
                  <a:cubicBezTo>
                    <a:pt x="35347" y="63586"/>
                    <a:pt x="26894" y="63394"/>
                    <a:pt x="21516" y="61857"/>
                  </a:cubicBezTo>
                  <a:cubicBezTo>
                    <a:pt x="20843" y="61665"/>
                    <a:pt x="20171" y="61473"/>
                    <a:pt x="19499" y="61280"/>
                  </a:cubicBezTo>
                  <a:cubicBezTo>
                    <a:pt x="15080" y="59744"/>
                    <a:pt x="10278" y="57919"/>
                    <a:pt x="5667" y="56190"/>
                  </a:cubicBezTo>
                  <a:cubicBezTo>
                    <a:pt x="2594" y="55133"/>
                    <a:pt x="673" y="54269"/>
                    <a:pt x="289" y="50715"/>
                  </a:cubicBezTo>
                  <a:cubicBezTo>
                    <a:pt x="0" y="47545"/>
                    <a:pt x="0" y="44376"/>
                    <a:pt x="0" y="41206"/>
                  </a:cubicBezTo>
                  <a:cubicBezTo>
                    <a:pt x="192" y="36019"/>
                    <a:pt x="481" y="30736"/>
                    <a:pt x="865" y="25646"/>
                  </a:cubicBezTo>
                  <a:cubicBezTo>
                    <a:pt x="1249" y="21804"/>
                    <a:pt x="1633" y="17770"/>
                    <a:pt x="2113" y="13928"/>
                  </a:cubicBezTo>
                  <a:cubicBezTo>
                    <a:pt x="2306" y="11815"/>
                    <a:pt x="2690" y="9413"/>
                    <a:pt x="3074" y="7204"/>
                  </a:cubicBezTo>
                  <a:cubicBezTo>
                    <a:pt x="7492" y="6244"/>
                    <a:pt x="12679" y="6724"/>
                    <a:pt x="17289" y="7012"/>
                  </a:cubicBezTo>
                  <a:cubicBezTo>
                    <a:pt x="17674" y="7012"/>
                    <a:pt x="18058" y="7012"/>
                    <a:pt x="18250" y="7108"/>
                  </a:cubicBezTo>
                  <a:cubicBezTo>
                    <a:pt x="22860" y="7396"/>
                    <a:pt x="27279" y="7973"/>
                    <a:pt x="31889" y="7204"/>
                  </a:cubicBezTo>
                  <a:cubicBezTo>
                    <a:pt x="36788" y="6436"/>
                    <a:pt x="41302" y="4611"/>
                    <a:pt x="46009" y="3170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900" y="4000475"/>
              <a:ext cx="2093925" cy="2000275"/>
            </a:xfrm>
            <a:custGeom>
              <a:avLst/>
              <a:gdLst/>
              <a:ahLst/>
              <a:cxnLst/>
              <a:rect l="l" t="t" r="r" b="b"/>
              <a:pathLst>
                <a:path w="83757" h="80011" fill="none" extrusionOk="0">
                  <a:moveTo>
                    <a:pt x="40054" y="2594"/>
                  </a:moveTo>
                  <a:cubicBezTo>
                    <a:pt x="49370" y="0"/>
                    <a:pt x="57631" y="2882"/>
                    <a:pt x="66371" y="6340"/>
                  </a:cubicBezTo>
                  <a:cubicBezTo>
                    <a:pt x="70886" y="8165"/>
                    <a:pt x="70886" y="11911"/>
                    <a:pt x="73287" y="15753"/>
                  </a:cubicBezTo>
                  <a:cubicBezTo>
                    <a:pt x="74632" y="17770"/>
                    <a:pt x="76649" y="19499"/>
                    <a:pt x="77609" y="21804"/>
                  </a:cubicBezTo>
                  <a:cubicBezTo>
                    <a:pt x="78762" y="24589"/>
                    <a:pt x="77801" y="29296"/>
                    <a:pt x="76937" y="32753"/>
                  </a:cubicBezTo>
                  <a:cubicBezTo>
                    <a:pt x="76841" y="33426"/>
                    <a:pt x="76553" y="34098"/>
                    <a:pt x="76457" y="34674"/>
                  </a:cubicBezTo>
                  <a:cubicBezTo>
                    <a:pt x="75976" y="36691"/>
                    <a:pt x="75400" y="38709"/>
                    <a:pt x="75208" y="40918"/>
                  </a:cubicBezTo>
                  <a:cubicBezTo>
                    <a:pt x="75016" y="44952"/>
                    <a:pt x="77129" y="47353"/>
                    <a:pt x="79242" y="50523"/>
                  </a:cubicBezTo>
                  <a:cubicBezTo>
                    <a:pt x="80203" y="52060"/>
                    <a:pt x="81355" y="53981"/>
                    <a:pt x="82316" y="55998"/>
                  </a:cubicBezTo>
                  <a:cubicBezTo>
                    <a:pt x="83276" y="58399"/>
                    <a:pt x="83756" y="61088"/>
                    <a:pt x="82700" y="63393"/>
                  </a:cubicBezTo>
                  <a:cubicBezTo>
                    <a:pt x="81835" y="65026"/>
                    <a:pt x="80779" y="66467"/>
                    <a:pt x="79722" y="68004"/>
                  </a:cubicBezTo>
                  <a:cubicBezTo>
                    <a:pt x="77609" y="70789"/>
                    <a:pt x="75208" y="73094"/>
                    <a:pt x="72999" y="75496"/>
                  </a:cubicBezTo>
                  <a:cubicBezTo>
                    <a:pt x="71750" y="76552"/>
                    <a:pt x="70309" y="77513"/>
                    <a:pt x="69253" y="78281"/>
                  </a:cubicBezTo>
                  <a:cubicBezTo>
                    <a:pt x="66083" y="79914"/>
                    <a:pt x="63010" y="80010"/>
                    <a:pt x="58783" y="78473"/>
                  </a:cubicBezTo>
                  <a:cubicBezTo>
                    <a:pt x="52924" y="76456"/>
                    <a:pt x="46873" y="74631"/>
                    <a:pt x="40822" y="73094"/>
                  </a:cubicBezTo>
                  <a:cubicBezTo>
                    <a:pt x="38036" y="72326"/>
                    <a:pt x="37748" y="71750"/>
                    <a:pt x="36500" y="69156"/>
                  </a:cubicBezTo>
                  <a:cubicBezTo>
                    <a:pt x="35635" y="67331"/>
                    <a:pt x="34675" y="65603"/>
                    <a:pt x="33810" y="63970"/>
                  </a:cubicBezTo>
                  <a:cubicBezTo>
                    <a:pt x="33426" y="63393"/>
                    <a:pt x="33234" y="62721"/>
                    <a:pt x="32850" y="62145"/>
                  </a:cubicBezTo>
                  <a:cubicBezTo>
                    <a:pt x="30352" y="57246"/>
                    <a:pt x="23149" y="57246"/>
                    <a:pt x="18346" y="55805"/>
                  </a:cubicBezTo>
                  <a:cubicBezTo>
                    <a:pt x="17578" y="55517"/>
                    <a:pt x="17290" y="55517"/>
                    <a:pt x="16521" y="55229"/>
                  </a:cubicBezTo>
                  <a:cubicBezTo>
                    <a:pt x="12775" y="53788"/>
                    <a:pt x="8645" y="51867"/>
                    <a:pt x="4803" y="50427"/>
                  </a:cubicBezTo>
                  <a:cubicBezTo>
                    <a:pt x="2018" y="49274"/>
                    <a:pt x="481" y="48506"/>
                    <a:pt x="193" y="45336"/>
                  </a:cubicBezTo>
                  <a:cubicBezTo>
                    <a:pt x="1" y="42551"/>
                    <a:pt x="1" y="39669"/>
                    <a:pt x="97" y="36788"/>
                  </a:cubicBezTo>
                  <a:cubicBezTo>
                    <a:pt x="193" y="32177"/>
                    <a:pt x="577" y="27567"/>
                    <a:pt x="961" y="22860"/>
                  </a:cubicBezTo>
                  <a:cubicBezTo>
                    <a:pt x="1153" y="19402"/>
                    <a:pt x="1537" y="15945"/>
                    <a:pt x="1922" y="12583"/>
                  </a:cubicBezTo>
                  <a:cubicBezTo>
                    <a:pt x="2114" y="10662"/>
                    <a:pt x="2402" y="8453"/>
                    <a:pt x="2594" y="6532"/>
                  </a:cubicBezTo>
                  <a:cubicBezTo>
                    <a:pt x="6436" y="5763"/>
                    <a:pt x="11046" y="6052"/>
                    <a:pt x="15080" y="6244"/>
                  </a:cubicBezTo>
                  <a:lnTo>
                    <a:pt x="15945" y="6244"/>
                  </a:lnTo>
                  <a:cubicBezTo>
                    <a:pt x="19883" y="6436"/>
                    <a:pt x="23725" y="6916"/>
                    <a:pt x="27663" y="6244"/>
                  </a:cubicBezTo>
                  <a:cubicBezTo>
                    <a:pt x="32081" y="5379"/>
                    <a:pt x="36115" y="3842"/>
                    <a:pt x="40054" y="259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97600" y="4134950"/>
              <a:ext cx="1769750" cy="1748125"/>
            </a:xfrm>
            <a:custGeom>
              <a:avLst/>
              <a:gdLst/>
              <a:ahLst/>
              <a:cxnLst/>
              <a:rect l="l" t="t" r="r" b="b"/>
              <a:pathLst>
                <a:path w="70790" h="69925" fill="none" extrusionOk="0">
                  <a:moveTo>
                    <a:pt x="34099" y="2209"/>
                  </a:moveTo>
                  <a:cubicBezTo>
                    <a:pt x="41879" y="0"/>
                    <a:pt x="48794" y="2401"/>
                    <a:pt x="56190" y="5379"/>
                  </a:cubicBezTo>
                  <a:cubicBezTo>
                    <a:pt x="60032" y="7012"/>
                    <a:pt x="60032" y="10085"/>
                    <a:pt x="62049" y="13351"/>
                  </a:cubicBezTo>
                  <a:cubicBezTo>
                    <a:pt x="63106" y="15176"/>
                    <a:pt x="64931" y="16809"/>
                    <a:pt x="65603" y="18730"/>
                  </a:cubicBezTo>
                  <a:cubicBezTo>
                    <a:pt x="66564" y="21227"/>
                    <a:pt x="65795" y="25261"/>
                    <a:pt x="65123" y="28335"/>
                  </a:cubicBezTo>
                  <a:cubicBezTo>
                    <a:pt x="65027" y="28911"/>
                    <a:pt x="64931" y="29584"/>
                    <a:pt x="64835" y="30064"/>
                  </a:cubicBezTo>
                  <a:cubicBezTo>
                    <a:pt x="64451" y="31793"/>
                    <a:pt x="63970" y="33618"/>
                    <a:pt x="63874" y="35539"/>
                  </a:cubicBezTo>
                  <a:cubicBezTo>
                    <a:pt x="63586" y="38997"/>
                    <a:pt x="65411" y="41302"/>
                    <a:pt x="67044" y="44087"/>
                  </a:cubicBezTo>
                  <a:cubicBezTo>
                    <a:pt x="67908" y="45336"/>
                    <a:pt x="68869" y="47161"/>
                    <a:pt x="69637" y="48890"/>
                  </a:cubicBezTo>
                  <a:cubicBezTo>
                    <a:pt x="70406" y="51003"/>
                    <a:pt x="70790" y="53308"/>
                    <a:pt x="69829" y="55229"/>
                  </a:cubicBezTo>
                  <a:cubicBezTo>
                    <a:pt x="69157" y="56670"/>
                    <a:pt x="68293" y="58014"/>
                    <a:pt x="67332" y="59359"/>
                  </a:cubicBezTo>
                  <a:cubicBezTo>
                    <a:pt x="65507" y="61760"/>
                    <a:pt x="63682" y="63873"/>
                    <a:pt x="61761" y="66083"/>
                  </a:cubicBezTo>
                  <a:cubicBezTo>
                    <a:pt x="60801" y="67043"/>
                    <a:pt x="59552" y="67812"/>
                    <a:pt x="58688" y="68484"/>
                  </a:cubicBezTo>
                  <a:cubicBezTo>
                    <a:pt x="55902" y="69733"/>
                    <a:pt x="53405" y="69925"/>
                    <a:pt x="49659" y="68580"/>
                  </a:cubicBezTo>
                  <a:cubicBezTo>
                    <a:pt x="44664" y="66755"/>
                    <a:pt x="39477" y="65218"/>
                    <a:pt x="34291" y="63873"/>
                  </a:cubicBezTo>
                  <a:cubicBezTo>
                    <a:pt x="31889" y="63297"/>
                    <a:pt x="31697" y="62721"/>
                    <a:pt x="30545" y="60608"/>
                  </a:cubicBezTo>
                  <a:cubicBezTo>
                    <a:pt x="29872" y="59167"/>
                    <a:pt x="29008" y="57726"/>
                    <a:pt x="28336" y="56189"/>
                  </a:cubicBezTo>
                  <a:cubicBezTo>
                    <a:pt x="28047" y="55709"/>
                    <a:pt x="27855" y="55229"/>
                    <a:pt x="27471" y="54653"/>
                  </a:cubicBezTo>
                  <a:cubicBezTo>
                    <a:pt x="25262" y="50523"/>
                    <a:pt x="19019" y="50426"/>
                    <a:pt x="15081" y="49274"/>
                  </a:cubicBezTo>
                  <a:cubicBezTo>
                    <a:pt x="14504" y="48986"/>
                    <a:pt x="14120" y="48986"/>
                    <a:pt x="13544" y="48602"/>
                  </a:cubicBezTo>
                  <a:cubicBezTo>
                    <a:pt x="10566" y="47353"/>
                    <a:pt x="7012" y="45432"/>
                    <a:pt x="3843" y="43991"/>
                  </a:cubicBezTo>
                  <a:cubicBezTo>
                    <a:pt x="1538" y="42935"/>
                    <a:pt x="193" y="42166"/>
                    <a:pt x="97" y="39381"/>
                  </a:cubicBezTo>
                  <a:cubicBezTo>
                    <a:pt x="1" y="36883"/>
                    <a:pt x="1" y="34482"/>
                    <a:pt x="97" y="31985"/>
                  </a:cubicBezTo>
                  <a:cubicBezTo>
                    <a:pt x="193" y="27855"/>
                    <a:pt x="577" y="23917"/>
                    <a:pt x="961" y="19786"/>
                  </a:cubicBezTo>
                  <a:cubicBezTo>
                    <a:pt x="1153" y="16809"/>
                    <a:pt x="1442" y="13831"/>
                    <a:pt x="1730" y="10662"/>
                  </a:cubicBezTo>
                  <a:cubicBezTo>
                    <a:pt x="2018" y="9029"/>
                    <a:pt x="2114" y="7108"/>
                    <a:pt x="2402" y="5379"/>
                  </a:cubicBezTo>
                  <a:cubicBezTo>
                    <a:pt x="5572" y="4611"/>
                    <a:pt x="9414" y="4899"/>
                    <a:pt x="12968" y="5091"/>
                  </a:cubicBezTo>
                  <a:lnTo>
                    <a:pt x="13640" y="5091"/>
                  </a:lnTo>
                  <a:cubicBezTo>
                    <a:pt x="17002" y="5187"/>
                    <a:pt x="20267" y="5571"/>
                    <a:pt x="23725" y="4899"/>
                  </a:cubicBezTo>
                  <a:cubicBezTo>
                    <a:pt x="27183" y="4611"/>
                    <a:pt x="30545" y="3266"/>
                    <a:pt x="34099" y="220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89700" y="4276625"/>
              <a:ext cx="1455200" cy="1498400"/>
            </a:xfrm>
            <a:custGeom>
              <a:avLst/>
              <a:gdLst/>
              <a:ahLst/>
              <a:cxnLst/>
              <a:rect l="l" t="t" r="r" b="b"/>
              <a:pathLst>
                <a:path w="58208" h="59936" fill="none" extrusionOk="0">
                  <a:moveTo>
                    <a:pt x="28432" y="1537"/>
                  </a:moveTo>
                  <a:cubicBezTo>
                    <a:pt x="34675" y="0"/>
                    <a:pt x="40342" y="1921"/>
                    <a:pt x="46201" y="4418"/>
                  </a:cubicBezTo>
                  <a:cubicBezTo>
                    <a:pt x="49275" y="5763"/>
                    <a:pt x="49467" y="8260"/>
                    <a:pt x="50908" y="10950"/>
                  </a:cubicBezTo>
                  <a:cubicBezTo>
                    <a:pt x="51868" y="12487"/>
                    <a:pt x="53117" y="13927"/>
                    <a:pt x="53789" y="15752"/>
                  </a:cubicBezTo>
                  <a:cubicBezTo>
                    <a:pt x="54557" y="17865"/>
                    <a:pt x="53981" y="21323"/>
                    <a:pt x="53501" y="24013"/>
                  </a:cubicBezTo>
                  <a:cubicBezTo>
                    <a:pt x="53405" y="24493"/>
                    <a:pt x="53309" y="24973"/>
                    <a:pt x="53309" y="25453"/>
                  </a:cubicBezTo>
                  <a:cubicBezTo>
                    <a:pt x="53021" y="26990"/>
                    <a:pt x="52540" y="28527"/>
                    <a:pt x="52540" y="30256"/>
                  </a:cubicBezTo>
                  <a:cubicBezTo>
                    <a:pt x="52444" y="33233"/>
                    <a:pt x="53885" y="35251"/>
                    <a:pt x="55230" y="37652"/>
                  </a:cubicBezTo>
                  <a:cubicBezTo>
                    <a:pt x="55902" y="38900"/>
                    <a:pt x="56671" y="40341"/>
                    <a:pt x="57247" y="41878"/>
                  </a:cubicBezTo>
                  <a:cubicBezTo>
                    <a:pt x="57919" y="43799"/>
                    <a:pt x="58207" y="45720"/>
                    <a:pt x="57439" y="47449"/>
                  </a:cubicBezTo>
                  <a:cubicBezTo>
                    <a:pt x="56863" y="48698"/>
                    <a:pt x="56190" y="49850"/>
                    <a:pt x="55422" y="51003"/>
                  </a:cubicBezTo>
                  <a:cubicBezTo>
                    <a:pt x="53981" y="53212"/>
                    <a:pt x="52540" y="54941"/>
                    <a:pt x="51100" y="56862"/>
                  </a:cubicBezTo>
                  <a:cubicBezTo>
                    <a:pt x="50235" y="57630"/>
                    <a:pt x="49179" y="58495"/>
                    <a:pt x="48506" y="58783"/>
                  </a:cubicBezTo>
                  <a:cubicBezTo>
                    <a:pt x="46201" y="59935"/>
                    <a:pt x="43992" y="59935"/>
                    <a:pt x="41014" y="58975"/>
                  </a:cubicBezTo>
                  <a:cubicBezTo>
                    <a:pt x="36788" y="57534"/>
                    <a:pt x="32466" y="56189"/>
                    <a:pt x="28144" y="55133"/>
                  </a:cubicBezTo>
                  <a:cubicBezTo>
                    <a:pt x="26223" y="54653"/>
                    <a:pt x="26030" y="54172"/>
                    <a:pt x="25070" y="52443"/>
                  </a:cubicBezTo>
                  <a:cubicBezTo>
                    <a:pt x="24302" y="51291"/>
                    <a:pt x="23725" y="50042"/>
                    <a:pt x="23053" y="48890"/>
                  </a:cubicBezTo>
                  <a:cubicBezTo>
                    <a:pt x="22765" y="48505"/>
                    <a:pt x="22573" y="48025"/>
                    <a:pt x="22284" y="47641"/>
                  </a:cubicBezTo>
                  <a:cubicBezTo>
                    <a:pt x="20363" y="44279"/>
                    <a:pt x="15369" y="44183"/>
                    <a:pt x="12007" y="43127"/>
                  </a:cubicBezTo>
                  <a:cubicBezTo>
                    <a:pt x="11335" y="42838"/>
                    <a:pt x="11239" y="42935"/>
                    <a:pt x="10662" y="42550"/>
                  </a:cubicBezTo>
                  <a:cubicBezTo>
                    <a:pt x="8453" y="41398"/>
                    <a:pt x="5476" y="39477"/>
                    <a:pt x="2978" y="38132"/>
                  </a:cubicBezTo>
                  <a:cubicBezTo>
                    <a:pt x="1153" y="37172"/>
                    <a:pt x="193" y="36499"/>
                    <a:pt x="97" y="34098"/>
                  </a:cubicBezTo>
                  <a:cubicBezTo>
                    <a:pt x="1" y="31889"/>
                    <a:pt x="97" y="29776"/>
                    <a:pt x="97" y="27566"/>
                  </a:cubicBezTo>
                  <a:cubicBezTo>
                    <a:pt x="193" y="24109"/>
                    <a:pt x="577" y="20651"/>
                    <a:pt x="769" y="17193"/>
                  </a:cubicBezTo>
                  <a:cubicBezTo>
                    <a:pt x="1057" y="14504"/>
                    <a:pt x="1153" y="12006"/>
                    <a:pt x="1538" y="9317"/>
                  </a:cubicBezTo>
                  <a:cubicBezTo>
                    <a:pt x="1634" y="7876"/>
                    <a:pt x="1730" y="6243"/>
                    <a:pt x="2018" y="4803"/>
                  </a:cubicBezTo>
                  <a:cubicBezTo>
                    <a:pt x="4611" y="4034"/>
                    <a:pt x="7877" y="4130"/>
                    <a:pt x="10662" y="4322"/>
                  </a:cubicBezTo>
                  <a:lnTo>
                    <a:pt x="11239" y="4322"/>
                  </a:lnTo>
                  <a:cubicBezTo>
                    <a:pt x="14024" y="4322"/>
                    <a:pt x="16810" y="4514"/>
                    <a:pt x="19499" y="4034"/>
                  </a:cubicBezTo>
                  <a:cubicBezTo>
                    <a:pt x="22765" y="3458"/>
                    <a:pt x="25550" y="2401"/>
                    <a:pt x="28432" y="153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89000" y="4411075"/>
              <a:ext cx="1138225" cy="1246275"/>
            </a:xfrm>
            <a:custGeom>
              <a:avLst/>
              <a:gdLst/>
              <a:ahLst/>
              <a:cxnLst/>
              <a:rect l="l" t="t" r="r" b="b"/>
              <a:pathLst>
                <a:path w="45529" h="49851" fill="none" extrusionOk="0">
                  <a:moveTo>
                    <a:pt x="22477" y="1057"/>
                  </a:moveTo>
                  <a:cubicBezTo>
                    <a:pt x="27279" y="1"/>
                    <a:pt x="31602" y="1538"/>
                    <a:pt x="36020" y="3459"/>
                  </a:cubicBezTo>
                  <a:cubicBezTo>
                    <a:pt x="38421" y="4611"/>
                    <a:pt x="38613" y="6340"/>
                    <a:pt x="39670" y="8357"/>
                  </a:cubicBezTo>
                  <a:cubicBezTo>
                    <a:pt x="40342" y="9702"/>
                    <a:pt x="41495" y="11047"/>
                    <a:pt x="41975" y="12487"/>
                  </a:cubicBezTo>
                  <a:cubicBezTo>
                    <a:pt x="42551" y="14408"/>
                    <a:pt x="42167" y="17194"/>
                    <a:pt x="41975" y="19499"/>
                  </a:cubicBezTo>
                  <a:cubicBezTo>
                    <a:pt x="41975" y="19979"/>
                    <a:pt x="41783" y="20267"/>
                    <a:pt x="41783" y="20652"/>
                  </a:cubicBezTo>
                  <a:cubicBezTo>
                    <a:pt x="41591" y="21996"/>
                    <a:pt x="41303" y="23341"/>
                    <a:pt x="41303" y="24590"/>
                  </a:cubicBezTo>
                  <a:cubicBezTo>
                    <a:pt x="41207" y="27183"/>
                    <a:pt x="42263" y="28816"/>
                    <a:pt x="43224" y="30833"/>
                  </a:cubicBezTo>
                  <a:cubicBezTo>
                    <a:pt x="43704" y="31986"/>
                    <a:pt x="44376" y="33138"/>
                    <a:pt x="44857" y="34483"/>
                  </a:cubicBezTo>
                  <a:cubicBezTo>
                    <a:pt x="45337" y="36020"/>
                    <a:pt x="45529" y="37749"/>
                    <a:pt x="44953" y="39189"/>
                  </a:cubicBezTo>
                  <a:cubicBezTo>
                    <a:pt x="44472" y="40246"/>
                    <a:pt x="43992" y="41206"/>
                    <a:pt x="43416" y="42263"/>
                  </a:cubicBezTo>
                  <a:cubicBezTo>
                    <a:pt x="42263" y="44184"/>
                    <a:pt x="41207" y="45721"/>
                    <a:pt x="40246" y="47450"/>
                  </a:cubicBezTo>
                  <a:cubicBezTo>
                    <a:pt x="39670" y="48026"/>
                    <a:pt x="38709" y="48602"/>
                    <a:pt x="38229" y="48986"/>
                  </a:cubicBezTo>
                  <a:cubicBezTo>
                    <a:pt x="36404" y="49851"/>
                    <a:pt x="34579" y="49851"/>
                    <a:pt x="32370" y="48986"/>
                  </a:cubicBezTo>
                  <a:cubicBezTo>
                    <a:pt x="29008" y="47930"/>
                    <a:pt x="25646" y="46873"/>
                    <a:pt x="22093" y="45913"/>
                  </a:cubicBezTo>
                  <a:cubicBezTo>
                    <a:pt x="20556" y="45529"/>
                    <a:pt x="20364" y="45144"/>
                    <a:pt x="19595" y="43800"/>
                  </a:cubicBezTo>
                  <a:cubicBezTo>
                    <a:pt x="19019" y="42839"/>
                    <a:pt x="18539" y="42071"/>
                    <a:pt x="17962" y="41110"/>
                  </a:cubicBezTo>
                  <a:cubicBezTo>
                    <a:pt x="17674" y="40726"/>
                    <a:pt x="17578" y="40438"/>
                    <a:pt x="17290" y="40150"/>
                  </a:cubicBezTo>
                  <a:cubicBezTo>
                    <a:pt x="15753" y="37557"/>
                    <a:pt x="11815" y="37364"/>
                    <a:pt x="9030" y="36500"/>
                  </a:cubicBezTo>
                  <a:cubicBezTo>
                    <a:pt x="8453" y="36404"/>
                    <a:pt x="8549" y="36404"/>
                    <a:pt x="7973" y="36020"/>
                  </a:cubicBezTo>
                  <a:cubicBezTo>
                    <a:pt x="6532" y="35059"/>
                    <a:pt x="4131" y="32946"/>
                    <a:pt x="2306" y="31697"/>
                  </a:cubicBezTo>
                  <a:cubicBezTo>
                    <a:pt x="961" y="30833"/>
                    <a:pt x="289" y="30065"/>
                    <a:pt x="193" y="28240"/>
                  </a:cubicBezTo>
                  <a:cubicBezTo>
                    <a:pt x="1" y="26415"/>
                    <a:pt x="193" y="24590"/>
                    <a:pt x="289" y="22861"/>
                  </a:cubicBezTo>
                  <a:cubicBezTo>
                    <a:pt x="385" y="19979"/>
                    <a:pt x="769" y="17098"/>
                    <a:pt x="961" y="14216"/>
                  </a:cubicBezTo>
                  <a:cubicBezTo>
                    <a:pt x="1250" y="12007"/>
                    <a:pt x="1346" y="9894"/>
                    <a:pt x="1442" y="7685"/>
                  </a:cubicBezTo>
                  <a:cubicBezTo>
                    <a:pt x="1634" y="6532"/>
                    <a:pt x="1634" y="5092"/>
                    <a:pt x="1826" y="3939"/>
                  </a:cubicBezTo>
                  <a:cubicBezTo>
                    <a:pt x="3843" y="3267"/>
                    <a:pt x="6340" y="3363"/>
                    <a:pt x="8646" y="3363"/>
                  </a:cubicBezTo>
                  <a:lnTo>
                    <a:pt x="9126" y="3363"/>
                  </a:lnTo>
                  <a:cubicBezTo>
                    <a:pt x="11335" y="3363"/>
                    <a:pt x="13448" y="3459"/>
                    <a:pt x="15753" y="2978"/>
                  </a:cubicBezTo>
                  <a:cubicBezTo>
                    <a:pt x="17962" y="2690"/>
                    <a:pt x="20172" y="1826"/>
                    <a:pt x="22477" y="105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383525" y="4550350"/>
              <a:ext cx="816450" cy="996550"/>
            </a:xfrm>
            <a:custGeom>
              <a:avLst/>
              <a:gdLst/>
              <a:ahLst/>
              <a:cxnLst/>
              <a:rect l="l" t="t" r="r" b="b"/>
              <a:pathLst>
                <a:path w="32658" h="39862" fill="none" extrusionOk="0">
                  <a:moveTo>
                    <a:pt x="16713" y="577"/>
                  </a:moveTo>
                  <a:cubicBezTo>
                    <a:pt x="19979" y="1"/>
                    <a:pt x="22956" y="1153"/>
                    <a:pt x="26126" y="2594"/>
                  </a:cubicBezTo>
                  <a:cubicBezTo>
                    <a:pt x="27663" y="3363"/>
                    <a:pt x="27951" y="4611"/>
                    <a:pt x="28527" y="6052"/>
                  </a:cubicBezTo>
                  <a:cubicBezTo>
                    <a:pt x="29007" y="7205"/>
                    <a:pt x="29680" y="8261"/>
                    <a:pt x="30064" y="9414"/>
                  </a:cubicBezTo>
                  <a:cubicBezTo>
                    <a:pt x="30544" y="11047"/>
                    <a:pt x="30448" y="13256"/>
                    <a:pt x="30352" y="15081"/>
                  </a:cubicBezTo>
                  <a:cubicBezTo>
                    <a:pt x="30352" y="15465"/>
                    <a:pt x="30352" y="15849"/>
                    <a:pt x="30160" y="16041"/>
                  </a:cubicBezTo>
                  <a:cubicBezTo>
                    <a:pt x="30064" y="17098"/>
                    <a:pt x="29968" y="18250"/>
                    <a:pt x="29968" y="19307"/>
                  </a:cubicBezTo>
                  <a:cubicBezTo>
                    <a:pt x="29968" y="21324"/>
                    <a:pt x="30640" y="22765"/>
                    <a:pt x="31216" y="24494"/>
                  </a:cubicBezTo>
                  <a:cubicBezTo>
                    <a:pt x="31601" y="25262"/>
                    <a:pt x="31985" y="26415"/>
                    <a:pt x="32177" y="27471"/>
                  </a:cubicBezTo>
                  <a:cubicBezTo>
                    <a:pt x="32561" y="28816"/>
                    <a:pt x="32657" y="30065"/>
                    <a:pt x="32369" y="31313"/>
                  </a:cubicBezTo>
                  <a:cubicBezTo>
                    <a:pt x="32081" y="32178"/>
                    <a:pt x="31697" y="32946"/>
                    <a:pt x="31409" y="33810"/>
                  </a:cubicBezTo>
                  <a:cubicBezTo>
                    <a:pt x="30640" y="35539"/>
                    <a:pt x="30064" y="36692"/>
                    <a:pt x="29295" y="38133"/>
                  </a:cubicBezTo>
                  <a:cubicBezTo>
                    <a:pt x="29007" y="38517"/>
                    <a:pt x="28143" y="39093"/>
                    <a:pt x="27759" y="39381"/>
                  </a:cubicBezTo>
                  <a:cubicBezTo>
                    <a:pt x="26414" y="39862"/>
                    <a:pt x="25165" y="39862"/>
                    <a:pt x="23340" y="39189"/>
                  </a:cubicBezTo>
                  <a:cubicBezTo>
                    <a:pt x="20843" y="38421"/>
                    <a:pt x="18250" y="37652"/>
                    <a:pt x="15752" y="36980"/>
                  </a:cubicBezTo>
                  <a:cubicBezTo>
                    <a:pt x="14696" y="36692"/>
                    <a:pt x="14408" y="36308"/>
                    <a:pt x="13831" y="35539"/>
                  </a:cubicBezTo>
                  <a:cubicBezTo>
                    <a:pt x="13351" y="34867"/>
                    <a:pt x="12871" y="34195"/>
                    <a:pt x="12487" y="33618"/>
                  </a:cubicBezTo>
                  <a:cubicBezTo>
                    <a:pt x="12391" y="33330"/>
                    <a:pt x="12198" y="33138"/>
                    <a:pt x="12006" y="32946"/>
                  </a:cubicBezTo>
                  <a:cubicBezTo>
                    <a:pt x="10758" y="31217"/>
                    <a:pt x="7972" y="30929"/>
                    <a:pt x="5955" y="30353"/>
                  </a:cubicBezTo>
                  <a:cubicBezTo>
                    <a:pt x="5475" y="30257"/>
                    <a:pt x="5571" y="30353"/>
                    <a:pt x="5091" y="29968"/>
                  </a:cubicBezTo>
                  <a:cubicBezTo>
                    <a:pt x="4322" y="29104"/>
                    <a:pt x="2689" y="26991"/>
                    <a:pt x="1345" y="25934"/>
                  </a:cubicBezTo>
                  <a:cubicBezTo>
                    <a:pt x="480" y="25070"/>
                    <a:pt x="0" y="24302"/>
                    <a:pt x="0" y="22861"/>
                  </a:cubicBezTo>
                  <a:cubicBezTo>
                    <a:pt x="0" y="21420"/>
                    <a:pt x="192" y="19979"/>
                    <a:pt x="192" y="18539"/>
                  </a:cubicBezTo>
                  <a:cubicBezTo>
                    <a:pt x="288" y="16137"/>
                    <a:pt x="672" y="13928"/>
                    <a:pt x="865" y="11623"/>
                  </a:cubicBezTo>
                  <a:cubicBezTo>
                    <a:pt x="961" y="9798"/>
                    <a:pt x="1153" y="8165"/>
                    <a:pt x="1249" y="6340"/>
                  </a:cubicBezTo>
                  <a:cubicBezTo>
                    <a:pt x="1345" y="5380"/>
                    <a:pt x="1249" y="4131"/>
                    <a:pt x="1441" y="3363"/>
                  </a:cubicBezTo>
                  <a:cubicBezTo>
                    <a:pt x="2882" y="2690"/>
                    <a:pt x="4803" y="2690"/>
                    <a:pt x="6435" y="2594"/>
                  </a:cubicBezTo>
                  <a:lnTo>
                    <a:pt x="6724" y="2594"/>
                  </a:lnTo>
                  <a:cubicBezTo>
                    <a:pt x="8356" y="2498"/>
                    <a:pt x="9893" y="2498"/>
                    <a:pt x="11526" y="2114"/>
                  </a:cubicBezTo>
                  <a:cubicBezTo>
                    <a:pt x="13351" y="1634"/>
                    <a:pt x="15080" y="961"/>
                    <a:pt x="16713" y="57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70800" y="4684825"/>
              <a:ext cx="504300" cy="756425"/>
            </a:xfrm>
            <a:custGeom>
              <a:avLst/>
              <a:gdLst/>
              <a:ahLst/>
              <a:cxnLst/>
              <a:rect l="l" t="t" r="r" b="b"/>
              <a:pathLst>
                <a:path w="20172" h="30257" fill="none" extrusionOk="0">
                  <a:moveTo>
                    <a:pt x="11335" y="97"/>
                  </a:moveTo>
                  <a:cubicBezTo>
                    <a:pt x="13064" y="1"/>
                    <a:pt x="14793" y="865"/>
                    <a:pt x="16330" y="1826"/>
                  </a:cubicBezTo>
                  <a:cubicBezTo>
                    <a:pt x="17194" y="2306"/>
                    <a:pt x="17290" y="2978"/>
                    <a:pt x="17674" y="3843"/>
                  </a:cubicBezTo>
                  <a:cubicBezTo>
                    <a:pt x="18058" y="4611"/>
                    <a:pt x="18251" y="5668"/>
                    <a:pt x="18539" y="6628"/>
                  </a:cubicBezTo>
                  <a:cubicBezTo>
                    <a:pt x="18827" y="7877"/>
                    <a:pt x="18827" y="9510"/>
                    <a:pt x="18827" y="10950"/>
                  </a:cubicBezTo>
                  <a:lnTo>
                    <a:pt x="18827" y="11623"/>
                  </a:lnTo>
                  <a:lnTo>
                    <a:pt x="18827" y="14120"/>
                  </a:lnTo>
                  <a:cubicBezTo>
                    <a:pt x="18827" y="15561"/>
                    <a:pt x="19211" y="16905"/>
                    <a:pt x="19499" y="18250"/>
                  </a:cubicBezTo>
                  <a:cubicBezTo>
                    <a:pt x="19595" y="18923"/>
                    <a:pt x="19787" y="19787"/>
                    <a:pt x="19979" y="20651"/>
                  </a:cubicBezTo>
                  <a:cubicBezTo>
                    <a:pt x="20076" y="21612"/>
                    <a:pt x="20172" y="22668"/>
                    <a:pt x="19979" y="23533"/>
                  </a:cubicBezTo>
                  <a:cubicBezTo>
                    <a:pt x="19787" y="24205"/>
                    <a:pt x="19595" y="24974"/>
                    <a:pt x="19499" y="25550"/>
                  </a:cubicBezTo>
                  <a:cubicBezTo>
                    <a:pt x="19115" y="26895"/>
                    <a:pt x="18827" y="27855"/>
                    <a:pt x="18635" y="29200"/>
                  </a:cubicBezTo>
                  <a:cubicBezTo>
                    <a:pt x="18539" y="29392"/>
                    <a:pt x="17770" y="29872"/>
                    <a:pt x="17674" y="29968"/>
                  </a:cubicBezTo>
                  <a:cubicBezTo>
                    <a:pt x="16810" y="30256"/>
                    <a:pt x="15849" y="30064"/>
                    <a:pt x="14793" y="29776"/>
                  </a:cubicBezTo>
                  <a:lnTo>
                    <a:pt x="9702" y="28335"/>
                  </a:lnTo>
                  <a:cubicBezTo>
                    <a:pt x="9030" y="28047"/>
                    <a:pt x="8742" y="27951"/>
                    <a:pt x="8453" y="27471"/>
                  </a:cubicBezTo>
                  <a:lnTo>
                    <a:pt x="7301" y="26414"/>
                  </a:lnTo>
                  <a:lnTo>
                    <a:pt x="7013" y="26030"/>
                  </a:lnTo>
                  <a:cubicBezTo>
                    <a:pt x="6052" y="24974"/>
                    <a:pt x="4227" y="24686"/>
                    <a:pt x="2882" y="24397"/>
                  </a:cubicBezTo>
                  <a:cubicBezTo>
                    <a:pt x="2402" y="24205"/>
                    <a:pt x="2786" y="24493"/>
                    <a:pt x="2306" y="24013"/>
                  </a:cubicBezTo>
                  <a:cubicBezTo>
                    <a:pt x="2306" y="23245"/>
                    <a:pt x="1250" y="20940"/>
                    <a:pt x="577" y="19979"/>
                  </a:cubicBezTo>
                  <a:cubicBezTo>
                    <a:pt x="289" y="19307"/>
                    <a:pt x="1" y="18538"/>
                    <a:pt x="97" y="17482"/>
                  </a:cubicBezTo>
                  <a:cubicBezTo>
                    <a:pt x="97" y="16425"/>
                    <a:pt x="289" y="15177"/>
                    <a:pt x="385" y="14120"/>
                  </a:cubicBezTo>
                  <a:cubicBezTo>
                    <a:pt x="481" y="12295"/>
                    <a:pt x="865" y="10662"/>
                    <a:pt x="1058" y="8837"/>
                  </a:cubicBezTo>
                  <a:cubicBezTo>
                    <a:pt x="1250" y="7493"/>
                    <a:pt x="1250" y="6244"/>
                    <a:pt x="1346" y="4899"/>
                  </a:cubicBezTo>
                  <a:cubicBezTo>
                    <a:pt x="1346" y="4323"/>
                    <a:pt x="1346" y="3170"/>
                    <a:pt x="1442" y="2594"/>
                  </a:cubicBezTo>
                  <a:cubicBezTo>
                    <a:pt x="2306" y="2018"/>
                    <a:pt x="3459" y="2018"/>
                    <a:pt x="4611" y="1922"/>
                  </a:cubicBezTo>
                  <a:lnTo>
                    <a:pt x="4804" y="1922"/>
                  </a:lnTo>
                  <a:cubicBezTo>
                    <a:pt x="5764" y="1730"/>
                    <a:pt x="6821" y="1633"/>
                    <a:pt x="7781" y="1441"/>
                  </a:cubicBezTo>
                  <a:cubicBezTo>
                    <a:pt x="9030" y="865"/>
                    <a:pt x="10086" y="385"/>
                    <a:pt x="11335" y="9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58100" y="4816900"/>
              <a:ext cx="206550" cy="509075"/>
            </a:xfrm>
            <a:custGeom>
              <a:avLst/>
              <a:gdLst/>
              <a:ahLst/>
              <a:cxnLst/>
              <a:rect l="l" t="t" r="r" b="b"/>
              <a:pathLst>
                <a:path w="8262" h="20363" fill="none" extrusionOk="0">
                  <a:moveTo>
                    <a:pt x="7781" y="20363"/>
                  </a:moveTo>
                  <a:cubicBezTo>
                    <a:pt x="6052" y="19979"/>
                    <a:pt x="4131" y="19403"/>
                    <a:pt x="2498" y="18826"/>
                  </a:cubicBezTo>
                  <a:cubicBezTo>
                    <a:pt x="1730" y="18538"/>
                    <a:pt x="1057" y="18250"/>
                    <a:pt x="289" y="17962"/>
                  </a:cubicBezTo>
                  <a:cubicBezTo>
                    <a:pt x="1" y="17866"/>
                    <a:pt x="289" y="18058"/>
                    <a:pt x="1" y="17578"/>
                  </a:cubicBezTo>
                  <a:cubicBezTo>
                    <a:pt x="769" y="17001"/>
                    <a:pt x="193" y="14696"/>
                    <a:pt x="289" y="13928"/>
                  </a:cubicBezTo>
                  <a:cubicBezTo>
                    <a:pt x="577" y="12487"/>
                    <a:pt x="769" y="11046"/>
                    <a:pt x="961" y="9605"/>
                  </a:cubicBezTo>
                  <a:cubicBezTo>
                    <a:pt x="1057" y="8357"/>
                    <a:pt x="1442" y="7300"/>
                    <a:pt x="1538" y="6052"/>
                  </a:cubicBezTo>
                  <a:cubicBezTo>
                    <a:pt x="1634" y="5283"/>
                    <a:pt x="1538" y="4323"/>
                    <a:pt x="1538" y="3458"/>
                  </a:cubicBezTo>
                  <a:cubicBezTo>
                    <a:pt x="1538" y="3074"/>
                    <a:pt x="1442" y="2306"/>
                    <a:pt x="1538" y="1921"/>
                  </a:cubicBezTo>
                  <a:cubicBezTo>
                    <a:pt x="1634" y="1441"/>
                    <a:pt x="2402" y="1249"/>
                    <a:pt x="2690" y="1057"/>
                  </a:cubicBezTo>
                  <a:cubicBezTo>
                    <a:pt x="3555" y="577"/>
                    <a:pt x="4611" y="96"/>
                    <a:pt x="5572" y="0"/>
                  </a:cubicBezTo>
                  <a:cubicBezTo>
                    <a:pt x="5956" y="577"/>
                    <a:pt x="6532" y="1057"/>
                    <a:pt x="6532" y="1729"/>
                  </a:cubicBezTo>
                  <a:cubicBezTo>
                    <a:pt x="6532" y="3458"/>
                    <a:pt x="7013" y="5187"/>
                    <a:pt x="7397" y="6820"/>
                  </a:cubicBezTo>
                  <a:cubicBezTo>
                    <a:pt x="7877" y="9125"/>
                    <a:pt x="7685" y="11526"/>
                    <a:pt x="7685" y="13736"/>
                  </a:cubicBezTo>
                  <a:lnTo>
                    <a:pt x="7685" y="17385"/>
                  </a:lnTo>
                  <a:cubicBezTo>
                    <a:pt x="7685" y="18442"/>
                    <a:pt x="7877" y="19210"/>
                    <a:pt x="7973" y="20171"/>
                  </a:cubicBezTo>
                  <a:cubicBezTo>
                    <a:pt x="8261" y="20075"/>
                    <a:pt x="7685" y="20363"/>
                    <a:pt x="7781" y="2036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 txBox="1">
            <a:spLocks noGrp="1"/>
          </p:cNvSpPr>
          <p:nvPr>
            <p:ph type="ctrTitle"/>
          </p:nvPr>
        </p:nvSpPr>
        <p:spPr>
          <a:xfrm>
            <a:off x="3629025" y="1721550"/>
            <a:ext cx="4947300" cy="10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ubTitle" idx="1"/>
          </p:nvPr>
        </p:nvSpPr>
        <p:spPr>
          <a:xfrm>
            <a:off x="3629025" y="2571750"/>
            <a:ext cx="49473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 txBox="1">
            <a:spLocks noGrp="1"/>
          </p:cNvSpPr>
          <p:nvPr>
            <p:ph type="title"/>
          </p:nvPr>
        </p:nvSpPr>
        <p:spPr>
          <a:xfrm>
            <a:off x="2646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jalla One"/>
              <a:buNone/>
              <a:defRPr sz="4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9pPr>
          </a:lstStyle>
          <a:p>
            <a:endParaRPr/>
          </a:p>
        </p:txBody>
      </p:sp>
      <p:sp>
        <p:nvSpPr>
          <p:cNvPr id="518" name="Google Shape;518;p27"/>
          <p:cNvSpPr txBox="1">
            <a:spLocks noGrp="1"/>
          </p:cNvSpPr>
          <p:nvPr>
            <p:ph type="subTitle" idx="1"/>
          </p:nvPr>
        </p:nvSpPr>
        <p:spPr>
          <a:xfrm>
            <a:off x="3311100" y="1582350"/>
            <a:ext cx="25215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19" name="Google Shape;519;p27"/>
          <p:cNvSpPr txBox="1"/>
          <p:nvPr/>
        </p:nvSpPr>
        <p:spPr>
          <a:xfrm>
            <a:off x="1950300" y="3607150"/>
            <a:ext cx="5243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CREDITS: This presentation template was created by </a:t>
            </a:r>
            <a:r>
              <a:rPr lang="en" sz="1200">
                <a:solidFill>
                  <a:schemeClr val="accent3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, including icons by </a:t>
            </a:r>
            <a:r>
              <a:rPr lang="en" sz="1200">
                <a:solidFill>
                  <a:schemeClr val="accent3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, and infographics &amp; images by </a:t>
            </a:r>
            <a:r>
              <a:rPr lang="en" sz="1200">
                <a:solidFill>
                  <a:schemeClr val="accent3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3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20" name="Google Shape;520;p27"/>
          <p:cNvSpPr/>
          <p:nvPr/>
        </p:nvSpPr>
        <p:spPr>
          <a:xfrm rot="-5400000">
            <a:off x="5660403" y="1659917"/>
            <a:ext cx="5143576" cy="1823624"/>
          </a:xfrm>
          <a:custGeom>
            <a:avLst/>
            <a:gdLst/>
            <a:ahLst/>
            <a:cxnLst/>
            <a:rect l="l" t="t" r="r" b="b"/>
            <a:pathLst>
              <a:path w="84881" h="22240" extrusionOk="0">
                <a:moveTo>
                  <a:pt x="74045" y="0"/>
                </a:moveTo>
                <a:cubicBezTo>
                  <a:pt x="67972" y="0"/>
                  <a:pt x="61974" y="2002"/>
                  <a:pt x="56817" y="5178"/>
                </a:cubicBezTo>
                <a:cubicBezTo>
                  <a:pt x="50781" y="8893"/>
                  <a:pt x="45268" y="14072"/>
                  <a:pt x="37886" y="14739"/>
                </a:cubicBezTo>
                <a:cubicBezTo>
                  <a:pt x="37214" y="14799"/>
                  <a:pt x="36544" y="14828"/>
                  <a:pt x="35878" y="14828"/>
                </a:cubicBezTo>
                <a:cubicBezTo>
                  <a:pt x="28974" y="14828"/>
                  <a:pt x="22430" y="11707"/>
                  <a:pt x="16491" y="8416"/>
                </a:cubicBezTo>
                <a:cubicBezTo>
                  <a:pt x="13181" y="6607"/>
                  <a:pt x="9787" y="4785"/>
                  <a:pt x="5989" y="4321"/>
                </a:cubicBezTo>
                <a:cubicBezTo>
                  <a:pt x="5295" y="4238"/>
                  <a:pt x="4596" y="4197"/>
                  <a:pt x="3895" y="4197"/>
                </a:cubicBezTo>
                <a:cubicBezTo>
                  <a:pt x="2589" y="4197"/>
                  <a:pt x="1279" y="4339"/>
                  <a:pt x="1" y="4618"/>
                </a:cubicBezTo>
                <a:lnTo>
                  <a:pt x="1" y="22240"/>
                </a:lnTo>
                <a:lnTo>
                  <a:pt x="84880" y="22240"/>
                </a:lnTo>
                <a:lnTo>
                  <a:pt x="84880" y="2475"/>
                </a:lnTo>
                <a:cubicBezTo>
                  <a:pt x="82594" y="1308"/>
                  <a:pt x="80070" y="570"/>
                  <a:pt x="77617" y="237"/>
                </a:cubicBezTo>
                <a:cubicBezTo>
                  <a:pt x="76427" y="77"/>
                  <a:pt x="75235" y="0"/>
                  <a:pt x="740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 rot="5400000" flipH="1">
            <a:off x="-1659972" y="1659917"/>
            <a:ext cx="5143576" cy="1823624"/>
          </a:xfrm>
          <a:custGeom>
            <a:avLst/>
            <a:gdLst/>
            <a:ahLst/>
            <a:cxnLst/>
            <a:rect l="l" t="t" r="r" b="b"/>
            <a:pathLst>
              <a:path w="84881" h="22240" extrusionOk="0">
                <a:moveTo>
                  <a:pt x="74045" y="0"/>
                </a:moveTo>
                <a:cubicBezTo>
                  <a:pt x="67972" y="0"/>
                  <a:pt x="61974" y="2002"/>
                  <a:pt x="56817" y="5178"/>
                </a:cubicBezTo>
                <a:cubicBezTo>
                  <a:pt x="50781" y="8893"/>
                  <a:pt x="45268" y="14072"/>
                  <a:pt x="37886" y="14739"/>
                </a:cubicBezTo>
                <a:cubicBezTo>
                  <a:pt x="37214" y="14799"/>
                  <a:pt x="36544" y="14828"/>
                  <a:pt x="35878" y="14828"/>
                </a:cubicBezTo>
                <a:cubicBezTo>
                  <a:pt x="28974" y="14828"/>
                  <a:pt x="22430" y="11707"/>
                  <a:pt x="16491" y="8416"/>
                </a:cubicBezTo>
                <a:cubicBezTo>
                  <a:pt x="13181" y="6607"/>
                  <a:pt x="9787" y="4785"/>
                  <a:pt x="5989" y="4321"/>
                </a:cubicBezTo>
                <a:cubicBezTo>
                  <a:pt x="5295" y="4238"/>
                  <a:pt x="4596" y="4197"/>
                  <a:pt x="3895" y="4197"/>
                </a:cubicBezTo>
                <a:cubicBezTo>
                  <a:pt x="2589" y="4197"/>
                  <a:pt x="1279" y="4339"/>
                  <a:pt x="1" y="4618"/>
                </a:cubicBezTo>
                <a:lnTo>
                  <a:pt x="1" y="22240"/>
                </a:lnTo>
                <a:lnTo>
                  <a:pt x="84880" y="22240"/>
                </a:lnTo>
                <a:lnTo>
                  <a:pt x="84880" y="2475"/>
                </a:lnTo>
                <a:cubicBezTo>
                  <a:pt x="82594" y="1308"/>
                  <a:pt x="80070" y="570"/>
                  <a:pt x="77617" y="237"/>
                </a:cubicBezTo>
                <a:cubicBezTo>
                  <a:pt x="76427" y="77"/>
                  <a:pt x="75235" y="0"/>
                  <a:pt x="740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 rot="9571250">
            <a:off x="-580002" y="3856914"/>
            <a:ext cx="2288124" cy="2002662"/>
          </a:xfrm>
          <a:custGeom>
            <a:avLst/>
            <a:gdLst/>
            <a:ahLst/>
            <a:cxnLst/>
            <a:rect l="l" t="t" r="r" b="b"/>
            <a:pathLst>
              <a:path w="40823" h="35730" extrusionOk="0">
                <a:moveTo>
                  <a:pt x="10421" y="0"/>
                </a:moveTo>
                <a:cubicBezTo>
                  <a:pt x="6953" y="0"/>
                  <a:pt x="1575" y="2449"/>
                  <a:pt x="673" y="5318"/>
                </a:cubicBezTo>
                <a:cubicBezTo>
                  <a:pt x="289" y="6279"/>
                  <a:pt x="385" y="7335"/>
                  <a:pt x="385" y="8392"/>
                </a:cubicBezTo>
                <a:cubicBezTo>
                  <a:pt x="481" y="12426"/>
                  <a:pt x="673" y="16268"/>
                  <a:pt x="769" y="20206"/>
                </a:cubicBezTo>
                <a:cubicBezTo>
                  <a:pt x="865" y="22991"/>
                  <a:pt x="1" y="27410"/>
                  <a:pt x="2114" y="29523"/>
                </a:cubicBezTo>
                <a:cubicBezTo>
                  <a:pt x="2882" y="30387"/>
                  <a:pt x="4035" y="30964"/>
                  <a:pt x="5092" y="31348"/>
                </a:cubicBezTo>
                <a:cubicBezTo>
                  <a:pt x="8838" y="32692"/>
                  <a:pt x="12872" y="33557"/>
                  <a:pt x="16618" y="34709"/>
                </a:cubicBezTo>
                <a:cubicBezTo>
                  <a:pt x="18367" y="35293"/>
                  <a:pt x="20291" y="35729"/>
                  <a:pt x="22214" y="35729"/>
                </a:cubicBezTo>
                <a:cubicBezTo>
                  <a:pt x="23775" y="35729"/>
                  <a:pt x="25335" y="35441"/>
                  <a:pt x="26799" y="34709"/>
                </a:cubicBezTo>
                <a:cubicBezTo>
                  <a:pt x="28720" y="33749"/>
                  <a:pt x="30545" y="32308"/>
                  <a:pt x="32370" y="30867"/>
                </a:cubicBezTo>
                <a:cubicBezTo>
                  <a:pt x="34483" y="29235"/>
                  <a:pt x="40054" y="26161"/>
                  <a:pt x="40630" y="23183"/>
                </a:cubicBezTo>
                <a:cubicBezTo>
                  <a:pt x="40822" y="22127"/>
                  <a:pt x="40534" y="21070"/>
                  <a:pt x="39093" y="19822"/>
                </a:cubicBezTo>
                <a:cubicBezTo>
                  <a:pt x="34291" y="16268"/>
                  <a:pt x="29296" y="12618"/>
                  <a:pt x="24494" y="9064"/>
                </a:cubicBezTo>
                <a:cubicBezTo>
                  <a:pt x="20556" y="6183"/>
                  <a:pt x="16714" y="1956"/>
                  <a:pt x="12007" y="228"/>
                </a:cubicBezTo>
                <a:cubicBezTo>
                  <a:pt x="11557" y="73"/>
                  <a:pt x="11017" y="0"/>
                  <a:pt x="10421" y="0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969155" y="-194525"/>
            <a:ext cx="2909699" cy="1865403"/>
          </a:xfrm>
          <a:custGeom>
            <a:avLst/>
            <a:gdLst/>
            <a:ahLst/>
            <a:cxnLst/>
            <a:rect l="l" t="t" r="r" b="b"/>
            <a:pathLst>
              <a:path w="83853" h="53758" extrusionOk="0">
                <a:moveTo>
                  <a:pt x="20897" y="1"/>
                </a:moveTo>
                <a:cubicBezTo>
                  <a:pt x="19785" y="1"/>
                  <a:pt x="18676" y="87"/>
                  <a:pt x="17578" y="307"/>
                </a:cubicBezTo>
                <a:cubicBezTo>
                  <a:pt x="13832" y="1075"/>
                  <a:pt x="11431" y="3476"/>
                  <a:pt x="9510" y="6358"/>
                </a:cubicBezTo>
                <a:cubicBezTo>
                  <a:pt x="8261" y="8375"/>
                  <a:pt x="7108" y="10584"/>
                  <a:pt x="5956" y="12697"/>
                </a:cubicBezTo>
                <a:cubicBezTo>
                  <a:pt x="3747" y="16539"/>
                  <a:pt x="1249" y="19997"/>
                  <a:pt x="673" y="24511"/>
                </a:cubicBezTo>
                <a:cubicBezTo>
                  <a:pt x="1" y="28257"/>
                  <a:pt x="769" y="32195"/>
                  <a:pt x="3074" y="35077"/>
                </a:cubicBezTo>
                <a:cubicBezTo>
                  <a:pt x="5091" y="37574"/>
                  <a:pt x="7973" y="39303"/>
                  <a:pt x="10854" y="40840"/>
                </a:cubicBezTo>
                <a:cubicBezTo>
                  <a:pt x="18058" y="44682"/>
                  <a:pt x="25454" y="49869"/>
                  <a:pt x="33138" y="52750"/>
                </a:cubicBezTo>
                <a:cubicBezTo>
                  <a:pt x="35064" y="53469"/>
                  <a:pt x="37084" y="53757"/>
                  <a:pt x="39135" y="53757"/>
                </a:cubicBezTo>
                <a:cubicBezTo>
                  <a:pt x="43937" y="53757"/>
                  <a:pt x="48905" y="52175"/>
                  <a:pt x="53213" y="50829"/>
                </a:cubicBezTo>
                <a:cubicBezTo>
                  <a:pt x="57535" y="49292"/>
                  <a:pt x="61953" y="47948"/>
                  <a:pt x="65987" y="45546"/>
                </a:cubicBezTo>
                <a:cubicBezTo>
                  <a:pt x="73960" y="40552"/>
                  <a:pt x="79146" y="29314"/>
                  <a:pt x="82412" y="20766"/>
                </a:cubicBezTo>
                <a:cubicBezTo>
                  <a:pt x="83276" y="18460"/>
                  <a:pt x="83853" y="15963"/>
                  <a:pt x="83276" y="13466"/>
                </a:cubicBezTo>
                <a:cubicBezTo>
                  <a:pt x="81738" y="6177"/>
                  <a:pt x="72552" y="5239"/>
                  <a:pt x="65563" y="5239"/>
                </a:cubicBezTo>
                <a:cubicBezTo>
                  <a:pt x="64263" y="5239"/>
                  <a:pt x="63038" y="5271"/>
                  <a:pt x="61953" y="5301"/>
                </a:cubicBezTo>
                <a:cubicBezTo>
                  <a:pt x="61618" y="5307"/>
                  <a:pt x="61283" y="5310"/>
                  <a:pt x="60947" y="5310"/>
                </a:cubicBezTo>
                <a:cubicBezTo>
                  <a:pt x="50096" y="5310"/>
                  <a:pt x="38566" y="2368"/>
                  <a:pt x="27759" y="691"/>
                </a:cubicBezTo>
                <a:cubicBezTo>
                  <a:pt x="25496" y="368"/>
                  <a:pt x="23189" y="1"/>
                  <a:pt x="20897" y="1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7"/>
          <p:cNvGrpSpPr/>
          <p:nvPr/>
        </p:nvGrpSpPr>
        <p:grpSpPr>
          <a:xfrm rot="1304382" flipH="1">
            <a:off x="7572837" y="3472660"/>
            <a:ext cx="2511815" cy="2192406"/>
            <a:chOff x="4465600" y="-1123075"/>
            <a:chExt cx="2511750" cy="2192350"/>
          </a:xfrm>
        </p:grpSpPr>
        <p:sp>
          <p:nvSpPr>
            <p:cNvPr id="525" name="Google Shape;525;p27"/>
            <p:cNvSpPr/>
            <p:nvPr/>
          </p:nvSpPr>
          <p:spPr>
            <a:xfrm>
              <a:off x="4465600" y="-1123075"/>
              <a:ext cx="2511750" cy="2192350"/>
            </a:xfrm>
            <a:custGeom>
              <a:avLst/>
              <a:gdLst/>
              <a:ahLst/>
              <a:cxnLst/>
              <a:rect l="l" t="t" r="r" b="b"/>
              <a:pathLst>
                <a:path w="100470" h="87694" fill="none" extrusionOk="0">
                  <a:moveTo>
                    <a:pt x="40246" y="2498"/>
                  </a:moveTo>
                  <a:cubicBezTo>
                    <a:pt x="31698" y="4034"/>
                    <a:pt x="23437" y="7108"/>
                    <a:pt x="16233" y="10278"/>
                  </a:cubicBezTo>
                  <a:cubicBezTo>
                    <a:pt x="1" y="17673"/>
                    <a:pt x="3267" y="33234"/>
                    <a:pt x="4515" y="47833"/>
                  </a:cubicBezTo>
                  <a:cubicBezTo>
                    <a:pt x="4996" y="52828"/>
                    <a:pt x="5380" y="58207"/>
                    <a:pt x="8165" y="62721"/>
                  </a:cubicBezTo>
                  <a:cubicBezTo>
                    <a:pt x="11719" y="68484"/>
                    <a:pt x="19019" y="69540"/>
                    <a:pt x="25070" y="71461"/>
                  </a:cubicBezTo>
                  <a:cubicBezTo>
                    <a:pt x="41207" y="76840"/>
                    <a:pt x="57535" y="81547"/>
                    <a:pt x="73672" y="86445"/>
                  </a:cubicBezTo>
                  <a:cubicBezTo>
                    <a:pt x="75593" y="87022"/>
                    <a:pt x="77706" y="87694"/>
                    <a:pt x="79723" y="87502"/>
                  </a:cubicBezTo>
                  <a:cubicBezTo>
                    <a:pt x="85006" y="87310"/>
                    <a:pt x="88463" y="82027"/>
                    <a:pt x="90865" y="77897"/>
                  </a:cubicBezTo>
                  <a:cubicBezTo>
                    <a:pt x="92305" y="75400"/>
                    <a:pt x="96532" y="69348"/>
                    <a:pt x="95187" y="66371"/>
                  </a:cubicBezTo>
                  <a:cubicBezTo>
                    <a:pt x="94707" y="65314"/>
                    <a:pt x="94034" y="64450"/>
                    <a:pt x="93170" y="63777"/>
                  </a:cubicBezTo>
                  <a:cubicBezTo>
                    <a:pt x="91345" y="62049"/>
                    <a:pt x="89520" y="60416"/>
                    <a:pt x="87503" y="58975"/>
                  </a:cubicBezTo>
                  <a:cubicBezTo>
                    <a:pt x="84429" y="56670"/>
                    <a:pt x="82124" y="54269"/>
                    <a:pt x="83181" y="50042"/>
                  </a:cubicBezTo>
                  <a:cubicBezTo>
                    <a:pt x="85006" y="43127"/>
                    <a:pt x="92209" y="38901"/>
                    <a:pt x="96628" y="33714"/>
                  </a:cubicBezTo>
                  <a:cubicBezTo>
                    <a:pt x="100470" y="29199"/>
                    <a:pt x="95187" y="24493"/>
                    <a:pt x="91921" y="21515"/>
                  </a:cubicBezTo>
                  <a:cubicBezTo>
                    <a:pt x="87887" y="17769"/>
                    <a:pt x="83949" y="13927"/>
                    <a:pt x="79723" y="10278"/>
                  </a:cubicBezTo>
                  <a:cubicBezTo>
                    <a:pt x="68677" y="1057"/>
                    <a:pt x="54173" y="0"/>
                    <a:pt x="40246" y="249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4525650" y="-1015025"/>
              <a:ext cx="2266800" cy="1988250"/>
            </a:xfrm>
            <a:custGeom>
              <a:avLst/>
              <a:gdLst/>
              <a:ahLst/>
              <a:cxnLst/>
              <a:rect l="l" t="t" r="r" b="b"/>
              <a:pathLst>
                <a:path w="90672" h="79530" fill="none" extrusionOk="0">
                  <a:moveTo>
                    <a:pt x="36403" y="2402"/>
                  </a:moveTo>
                  <a:cubicBezTo>
                    <a:pt x="28623" y="3842"/>
                    <a:pt x="21131" y="6436"/>
                    <a:pt x="14600" y="9509"/>
                  </a:cubicBezTo>
                  <a:cubicBezTo>
                    <a:pt x="0" y="16041"/>
                    <a:pt x="2786" y="30160"/>
                    <a:pt x="4034" y="43511"/>
                  </a:cubicBezTo>
                  <a:cubicBezTo>
                    <a:pt x="4515" y="48026"/>
                    <a:pt x="4899" y="52828"/>
                    <a:pt x="7300" y="56766"/>
                  </a:cubicBezTo>
                  <a:cubicBezTo>
                    <a:pt x="10566" y="61953"/>
                    <a:pt x="17001" y="62913"/>
                    <a:pt x="22476" y="64834"/>
                  </a:cubicBezTo>
                  <a:cubicBezTo>
                    <a:pt x="36884" y="69733"/>
                    <a:pt x="51483" y="74055"/>
                    <a:pt x="66179" y="78377"/>
                  </a:cubicBezTo>
                  <a:cubicBezTo>
                    <a:pt x="67908" y="78858"/>
                    <a:pt x="69733" y="79530"/>
                    <a:pt x="71558" y="79338"/>
                  </a:cubicBezTo>
                  <a:cubicBezTo>
                    <a:pt x="76360" y="79146"/>
                    <a:pt x="79434" y="74439"/>
                    <a:pt x="81643" y="70789"/>
                  </a:cubicBezTo>
                  <a:cubicBezTo>
                    <a:pt x="82988" y="68580"/>
                    <a:pt x="86638" y="63297"/>
                    <a:pt x="85677" y="60512"/>
                  </a:cubicBezTo>
                  <a:cubicBezTo>
                    <a:pt x="85389" y="59552"/>
                    <a:pt x="84621" y="58783"/>
                    <a:pt x="83948" y="58111"/>
                  </a:cubicBezTo>
                  <a:cubicBezTo>
                    <a:pt x="82315" y="56574"/>
                    <a:pt x="80683" y="55133"/>
                    <a:pt x="78954" y="53789"/>
                  </a:cubicBezTo>
                  <a:cubicBezTo>
                    <a:pt x="76264" y="51771"/>
                    <a:pt x="74151" y="49562"/>
                    <a:pt x="75304" y="45720"/>
                  </a:cubicBezTo>
                  <a:cubicBezTo>
                    <a:pt x="76937" y="39381"/>
                    <a:pt x="83276" y="35635"/>
                    <a:pt x="87310" y="30833"/>
                  </a:cubicBezTo>
                  <a:cubicBezTo>
                    <a:pt x="90672" y="26798"/>
                    <a:pt x="85965" y="22476"/>
                    <a:pt x="83084" y="19787"/>
                  </a:cubicBezTo>
                  <a:cubicBezTo>
                    <a:pt x="79338" y="16425"/>
                    <a:pt x="75880" y="12967"/>
                    <a:pt x="72134" y="9605"/>
                  </a:cubicBezTo>
                  <a:cubicBezTo>
                    <a:pt x="62337" y="1153"/>
                    <a:pt x="49082" y="0"/>
                    <a:pt x="36403" y="2402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4588075" y="-904575"/>
              <a:ext cx="2017075" cy="1776950"/>
            </a:xfrm>
            <a:custGeom>
              <a:avLst/>
              <a:gdLst/>
              <a:ahLst/>
              <a:cxnLst/>
              <a:rect l="l" t="t" r="r" b="b"/>
              <a:pathLst>
                <a:path w="80683" h="71078" fill="none" extrusionOk="0">
                  <a:moveTo>
                    <a:pt x="32562" y="2018"/>
                  </a:moveTo>
                  <a:cubicBezTo>
                    <a:pt x="25550" y="3363"/>
                    <a:pt x="18826" y="5668"/>
                    <a:pt x="12967" y="8453"/>
                  </a:cubicBezTo>
                  <a:cubicBezTo>
                    <a:pt x="1" y="14408"/>
                    <a:pt x="2306" y="26895"/>
                    <a:pt x="3650" y="38901"/>
                  </a:cubicBezTo>
                  <a:cubicBezTo>
                    <a:pt x="4131" y="42935"/>
                    <a:pt x="4419" y="47353"/>
                    <a:pt x="6628" y="50811"/>
                  </a:cubicBezTo>
                  <a:cubicBezTo>
                    <a:pt x="9510" y="55422"/>
                    <a:pt x="15273" y="56382"/>
                    <a:pt x="19979" y="58015"/>
                  </a:cubicBezTo>
                  <a:cubicBezTo>
                    <a:pt x="32658" y="62433"/>
                    <a:pt x="45528" y="66275"/>
                    <a:pt x="58687" y="70117"/>
                  </a:cubicBezTo>
                  <a:cubicBezTo>
                    <a:pt x="60320" y="70598"/>
                    <a:pt x="61857" y="71078"/>
                    <a:pt x="63490" y="70982"/>
                  </a:cubicBezTo>
                  <a:cubicBezTo>
                    <a:pt x="67716" y="70886"/>
                    <a:pt x="70598" y="66660"/>
                    <a:pt x="72519" y="63586"/>
                  </a:cubicBezTo>
                  <a:cubicBezTo>
                    <a:pt x="73767" y="61473"/>
                    <a:pt x="77129" y="56958"/>
                    <a:pt x="76265" y="54557"/>
                  </a:cubicBezTo>
                  <a:cubicBezTo>
                    <a:pt x="75880" y="53693"/>
                    <a:pt x="75304" y="53020"/>
                    <a:pt x="74728" y="52348"/>
                  </a:cubicBezTo>
                  <a:cubicBezTo>
                    <a:pt x="73383" y="51003"/>
                    <a:pt x="71942" y="49755"/>
                    <a:pt x="70502" y="48506"/>
                  </a:cubicBezTo>
                  <a:cubicBezTo>
                    <a:pt x="68100" y="46585"/>
                    <a:pt x="66371" y="44760"/>
                    <a:pt x="67236" y="41302"/>
                  </a:cubicBezTo>
                  <a:cubicBezTo>
                    <a:pt x="68677" y="35635"/>
                    <a:pt x="74344" y="32274"/>
                    <a:pt x="77705" y="27951"/>
                  </a:cubicBezTo>
                  <a:cubicBezTo>
                    <a:pt x="80683" y="24301"/>
                    <a:pt x="76649" y="20459"/>
                    <a:pt x="73959" y="18154"/>
                  </a:cubicBezTo>
                  <a:cubicBezTo>
                    <a:pt x="70694" y="15177"/>
                    <a:pt x="67620" y="11911"/>
                    <a:pt x="64354" y="9029"/>
                  </a:cubicBezTo>
                  <a:cubicBezTo>
                    <a:pt x="55806" y="1249"/>
                    <a:pt x="43992" y="1"/>
                    <a:pt x="32562" y="201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4648100" y="-794100"/>
              <a:ext cx="1774575" cy="1568025"/>
            </a:xfrm>
            <a:custGeom>
              <a:avLst/>
              <a:gdLst/>
              <a:ahLst/>
              <a:cxnLst/>
              <a:rect l="l" t="t" r="r" b="b"/>
              <a:pathLst>
                <a:path w="70983" h="62721" fill="none" extrusionOk="0">
                  <a:moveTo>
                    <a:pt x="28720" y="1825"/>
                  </a:moveTo>
                  <a:cubicBezTo>
                    <a:pt x="22573" y="2882"/>
                    <a:pt x="16618" y="5091"/>
                    <a:pt x="11431" y="7492"/>
                  </a:cubicBezTo>
                  <a:cubicBezTo>
                    <a:pt x="1" y="12775"/>
                    <a:pt x="2018" y="23821"/>
                    <a:pt x="3267" y="34386"/>
                  </a:cubicBezTo>
                  <a:cubicBezTo>
                    <a:pt x="3651" y="37844"/>
                    <a:pt x="3939" y="41686"/>
                    <a:pt x="5860" y="44759"/>
                  </a:cubicBezTo>
                  <a:cubicBezTo>
                    <a:pt x="8453" y="48794"/>
                    <a:pt x="13352" y="49658"/>
                    <a:pt x="17386" y="51099"/>
                  </a:cubicBezTo>
                  <a:cubicBezTo>
                    <a:pt x="28432" y="55037"/>
                    <a:pt x="39670" y="58399"/>
                    <a:pt x="51196" y="61856"/>
                  </a:cubicBezTo>
                  <a:cubicBezTo>
                    <a:pt x="52444" y="62241"/>
                    <a:pt x="53885" y="62721"/>
                    <a:pt x="55326" y="62625"/>
                  </a:cubicBezTo>
                  <a:cubicBezTo>
                    <a:pt x="59072" y="62529"/>
                    <a:pt x="61473" y="58879"/>
                    <a:pt x="63298" y="56285"/>
                  </a:cubicBezTo>
                  <a:cubicBezTo>
                    <a:pt x="64451" y="54557"/>
                    <a:pt x="67332" y="50618"/>
                    <a:pt x="66756" y="48409"/>
                  </a:cubicBezTo>
                  <a:cubicBezTo>
                    <a:pt x="66564" y="47737"/>
                    <a:pt x="66083" y="47161"/>
                    <a:pt x="65603" y="46680"/>
                  </a:cubicBezTo>
                  <a:cubicBezTo>
                    <a:pt x="64451" y="45432"/>
                    <a:pt x="63298" y="44375"/>
                    <a:pt x="62049" y="43319"/>
                  </a:cubicBezTo>
                  <a:cubicBezTo>
                    <a:pt x="60032" y="41590"/>
                    <a:pt x="58592" y="39957"/>
                    <a:pt x="59456" y="37075"/>
                  </a:cubicBezTo>
                  <a:cubicBezTo>
                    <a:pt x="60801" y="32081"/>
                    <a:pt x="65603" y="29007"/>
                    <a:pt x="68485" y="25261"/>
                  </a:cubicBezTo>
                  <a:cubicBezTo>
                    <a:pt x="70982" y="21996"/>
                    <a:pt x="67524" y="18634"/>
                    <a:pt x="65315" y="16521"/>
                  </a:cubicBezTo>
                  <a:cubicBezTo>
                    <a:pt x="62530" y="13831"/>
                    <a:pt x="59936" y="10950"/>
                    <a:pt x="57055" y="8356"/>
                  </a:cubicBezTo>
                  <a:cubicBezTo>
                    <a:pt x="49467" y="1249"/>
                    <a:pt x="38997" y="0"/>
                    <a:pt x="28720" y="182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4710550" y="-686050"/>
              <a:ext cx="1524825" cy="1363925"/>
            </a:xfrm>
            <a:custGeom>
              <a:avLst/>
              <a:gdLst/>
              <a:ahLst/>
              <a:cxnLst/>
              <a:rect l="l" t="t" r="r" b="b"/>
              <a:pathLst>
                <a:path w="60993" h="54557" fill="none" extrusionOk="0">
                  <a:moveTo>
                    <a:pt x="24877" y="1633"/>
                  </a:moveTo>
                  <a:cubicBezTo>
                    <a:pt x="19594" y="2594"/>
                    <a:pt x="14312" y="4323"/>
                    <a:pt x="9893" y="6532"/>
                  </a:cubicBezTo>
                  <a:cubicBezTo>
                    <a:pt x="0" y="11238"/>
                    <a:pt x="1633" y="20747"/>
                    <a:pt x="2786" y="29968"/>
                  </a:cubicBezTo>
                  <a:cubicBezTo>
                    <a:pt x="3170" y="32946"/>
                    <a:pt x="3554" y="36211"/>
                    <a:pt x="5091" y="38805"/>
                  </a:cubicBezTo>
                  <a:cubicBezTo>
                    <a:pt x="7204" y="42358"/>
                    <a:pt x="11430" y="43127"/>
                    <a:pt x="14888" y="44472"/>
                  </a:cubicBezTo>
                  <a:cubicBezTo>
                    <a:pt x="24301" y="48121"/>
                    <a:pt x="33810" y="51003"/>
                    <a:pt x="43703" y="53884"/>
                  </a:cubicBezTo>
                  <a:cubicBezTo>
                    <a:pt x="44952" y="54173"/>
                    <a:pt x="46104" y="54557"/>
                    <a:pt x="47353" y="54461"/>
                  </a:cubicBezTo>
                  <a:cubicBezTo>
                    <a:pt x="50427" y="54365"/>
                    <a:pt x="52636" y="51291"/>
                    <a:pt x="54173" y="49178"/>
                  </a:cubicBezTo>
                  <a:cubicBezTo>
                    <a:pt x="55229" y="47737"/>
                    <a:pt x="57822" y="44375"/>
                    <a:pt x="57342" y="42647"/>
                  </a:cubicBezTo>
                  <a:cubicBezTo>
                    <a:pt x="57150" y="42070"/>
                    <a:pt x="56670" y="41590"/>
                    <a:pt x="56382" y="41110"/>
                  </a:cubicBezTo>
                  <a:cubicBezTo>
                    <a:pt x="55517" y="40149"/>
                    <a:pt x="54557" y="39093"/>
                    <a:pt x="53596" y="38228"/>
                  </a:cubicBezTo>
                  <a:cubicBezTo>
                    <a:pt x="52059" y="36788"/>
                    <a:pt x="50811" y="35347"/>
                    <a:pt x="51387" y="32849"/>
                  </a:cubicBezTo>
                  <a:cubicBezTo>
                    <a:pt x="52540" y="28623"/>
                    <a:pt x="56478" y="25838"/>
                    <a:pt x="58975" y="22668"/>
                  </a:cubicBezTo>
                  <a:cubicBezTo>
                    <a:pt x="60992" y="19883"/>
                    <a:pt x="58111" y="16905"/>
                    <a:pt x="56382" y="15080"/>
                  </a:cubicBezTo>
                  <a:cubicBezTo>
                    <a:pt x="54077" y="12679"/>
                    <a:pt x="51771" y="10278"/>
                    <a:pt x="49466" y="7972"/>
                  </a:cubicBezTo>
                  <a:cubicBezTo>
                    <a:pt x="43031" y="1249"/>
                    <a:pt x="33906" y="0"/>
                    <a:pt x="24877" y="163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4775375" y="-573200"/>
              <a:ext cx="1272700" cy="1147825"/>
            </a:xfrm>
            <a:custGeom>
              <a:avLst/>
              <a:gdLst/>
              <a:ahLst/>
              <a:cxnLst/>
              <a:rect l="l" t="t" r="r" b="b"/>
              <a:pathLst>
                <a:path w="50908" h="45913" fill="none" extrusionOk="0">
                  <a:moveTo>
                    <a:pt x="20843" y="1249"/>
                  </a:moveTo>
                  <a:cubicBezTo>
                    <a:pt x="16329" y="2114"/>
                    <a:pt x="12007" y="3651"/>
                    <a:pt x="8165" y="5476"/>
                  </a:cubicBezTo>
                  <a:cubicBezTo>
                    <a:pt x="0" y="9414"/>
                    <a:pt x="1057" y="17482"/>
                    <a:pt x="2210" y="25358"/>
                  </a:cubicBezTo>
                  <a:cubicBezTo>
                    <a:pt x="2594" y="27855"/>
                    <a:pt x="2882" y="30449"/>
                    <a:pt x="4131" y="32658"/>
                  </a:cubicBezTo>
                  <a:cubicBezTo>
                    <a:pt x="5956" y="35539"/>
                    <a:pt x="9317" y="36212"/>
                    <a:pt x="12199" y="37460"/>
                  </a:cubicBezTo>
                  <a:cubicBezTo>
                    <a:pt x="19883" y="40534"/>
                    <a:pt x="27567" y="42935"/>
                    <a:pt x="36019" y="45336"/>
                  </a:cubicBezTo>
                  <a:cubicBezTo>
                    <a:pt x="36980" y="45624"/>
                    <a:pt x="37940" y="45913"/>
                    <a:pt x="38997" y="45817"/>
                  </a:cubicBezTo>
                  <a:cubicBezTo>
                    <a:pt x="41590" y="45721"/>
                    <a:pt x="43319" y="43319"/>
                    <a:pt x="44760" y="41590"/>
                  </a:cubicBezTo>
                  <a:cubicBezTo>
                    <a:pt x="45720" y="40438"/>
                    <a:pt x="47834" y="37748"/>
                    <a:pt x="47545" y="36308"/>
                  </a:cubicBezTo>
                  <a:cubicBezTo>
                    <a:pt x="47353" y="35923"/>
                    <a:pt x="47161" y="35539"/>
                    <a:pt x="46777" y="35059"/>
                  </a:cubicBezTo>
                  <a:cubicBezTo>
                    <a:pt x="46201" y="34195"/>
                    <a:pt x="45432" y="33330"/>
                    <a:pt x="44664" y="32658"/>
                  </a:cubicBezTo>
                  <a:cubicBezTo>
                    <a:pt x="43415" y="31409"/>
                    <a:pt x="42455" y="30256"/>
                    <a:pt x="43031" y="28047"/>
                  </a:cubicBezTo>
                  <a:cubicBezTo>
                    <a:pt x="43992" y="24590"/>
                    <a:pt x="47161" y="22188"/>
                    <a:pt x="49178" y="19307"/>
                  </a:cubicBezTo>
                  <a:cubicBezTo>
                    <a:pt x="50907" y="16906"/>
                    <a:pt x="48506" y="14504"/>
                    <a:pt x="47065" y="12775"/>
                  </a:cubicBezTo>
                  <a:cubicBezTo>
                    <a:pt x="45240" y="10758"/>
                    <a:pt x="43319" y="8741"/>
                    <a:pt x="41494" y="6724"/>
                  </a:cubicBezTo>
                  <a:cubicBezTo>
                    <a:pt x="36596" y="1153"/>
                    <a:pt x="28623" y="1"/>
                    <a:pt x="20843" y="124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4835400" y="-465150"/>
              <a:ext cx="1025375" cy="941325"/>
            </a:xfrm>
            <a:custGeom>
              <a:avLst/>
              <a:gdLst/>
              <a:ahLst/>
              <a:cxnLst/>
              <a:rect l="l" t="t" r="r" b="b"/>
              <a:pathLst>
                <a:path w="41015" h="37653" fill="none" extrusionOk="0">
                  <a:moveTo>
                    <a:pt x="17002" y="1154"/>
                  </a:moveTo>
                  <a:cubicBezTo>
                    <a:pt x="13256" y="1730"/>
                    <a:pt x="9702" y="3075"/>
                    <a:pt x="6532" y="4611"/>
                  </a:cubicBezTo>
                  <a:cubicBezTo>
                    <a:pt x="1" y="7973"/>
                    <a:pt x="577" y="14408"/>
                    <a:pt x="1730" y="21036"/>
                  </a:cubicBezTo>
                  <a:cubicBezTo>
                    <a:pt x="2114" y="23053"/>
                    <a:pt x="2402" y="25070"/>
                    <a:pt x="3459" y="26895"/>
                  </a:cubicBezTo>
                  <a:cubicBezTo>
                    <a:pt x="4899" y="29104"/>
                    <a:pt x="7493" y="29873"/>
                    <a:pt x="9702" y="30833"/>
                  </a:cubicBezTo>
                  <a:cubicBezTo>
                    <a:pt x="15657" y="33522"/>
                    <a:pt x="21708" y="35443"/>
                    <a:pt x="28528" y="37364"/>
                  </a:cubicBezTo>
                  <a:cubicBezTo>
                    <a:pt x="29296" y="37557"/>
                    <a:pt x="30065" y="37653"/>
                    <a:pt x="30929" y="37653"/>
                  </a:cubicBezTo>
                  <a:cubicBezTo>
                    <a:pt x="32946" y="37653"/>
                    <a:pt x="34387" y="35732"/>
                    <a:pt x="35635" y="34579"/>
                  </a:cubicBezTo>
                  <a:cubicBezTo>
                    <a:pt x="36500" y="33618"/>
                    <a:pt x="38229" y="31697"/>
                    <a:pt x="38133" y="30641"/>
                  </a:cubicBezTo>
                  <a:cubicBezTo>
                    <a:pt x="38133" y="30257"/>
                    <a:pt x="37941" y="29873"/>
                    <a:pt x="37652" y="29680"/>
                  </a:cubicBezTo>
                  <a:cubicBezTo>
                    <a:pt x="37268" y="29008"/>
                    <a:pt x="36788" y="28336"/>
                    <a:pt x="36212" y="27759"/>
                  </a:cubicBezTo>
                  <a:cubicBezTo>
                    <a:pt x="35347" y="26703"/>
                    <a:pt x="34771" y="25646"/>
                    <a:pt x="35155" y="24013"/>
                  </a:cubicBezTo>
                  <a:cubicBezTo>
                    <a:pt x="35828" y="21132"/>
                    <a:pt x="38229" y="19211"/>
                    <a:pt x="39862" y="16810"/>
                  </a:cubicBezTo>
                  <a:cubicBezTo>
                    <a:pt x="41014" y="14889"/>
                    <a:pt x="39381" y="12872"/>
                    <a:pt x="38133" y="11527"/>
                  </a:cubicBezTo>
                  <a:cubicBezTo>
                    <a:pt x="36692" y="9798"/>
                    <a:pt x="35251" y="8165"/>
                    <a:pt x="33907" y="6436"/>
                  </a:cubicBezTo>
                  <a:cubicBezTo>
                    <a:pt x="30257" y="1250"/>
                    <a:pt x="23629" y="1"/>
                    <a:pt x="17002" y="115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4900250" y="-354675"/>
              <a:ext cx="778025" cy="730000"/>
            </a:xfrm>
            <a:custGeom>
              <a:avLst/>
              <a:gdLst/>
              <a:ahLst/>
              <a:cxnLst/>
              <a:rect l="l" t="t" r="r" b="b"/>
              <a:pathLst>
                <a:path w="31121" h="29200" fill="none" extrusionOk="0">
                  <a:moveTo>
                    <a:pt x="13063" y="865"/>
                  </a:moveTo>
                  <a:cubicBezTo>
                    <a:pt x="10181" y="1345"/>
                    <a:pt x="7300" y="2402"/>
                    <a:pt x="4899" y="3554"/>
                  </a:cubicBezTo>
                  <a:cubicBezTo>
                    <a:pt x="0" y="6244"/>
                    <a:pt x="96" y="11142"/>
                    <a:pt x="1345" y="16329"/>
                  </a:cubicBezTo>
                  <a:cubicBezTo>
                    <a:pt x="1633" y="17770"/>
                    <a:pt x="1921" y="19306"/>
                    <a:pt x="2593" y="20651"/>
                  </a:cubicBezTo>
                  <a:cubicBezTo>
                    <a:pt x="3746" y="22476"/>
                    <a:pt x="5571" y="23052"/>
                    <a:pt x="7108" y="23917"/>
                  </a:cubicBezTo>
                  <a:cubicBezTo>
                    <a:pt x="11430" y="26222"/>
                    <a:pt x="15752" y="27663"/>
                    <a:pt x="20939" y="28911"/>
                  </a:cubicBezTo>
                  <a:cubicBezTo>
                    <a:pt x="21515" y="29103"/>
                    <a:pt x="21996" y="29199"/>
                    <a:pt x="22572" y="29199"/>
                  </a:cubicBezTo>
                  <a:cubicBezTo>
                    <a:pt x="24109" y="29199"/>
                    <a:pt x="25261" y="27855"/>
                    <a:pt x="26222" y="26990"/>
                  </a:cubicBezTo>
                  <a:cubicBezTo>
                    <a:pt x="26894" y="26414"/>
                    <a:pt x="28335" y="25069"/>
                    <a:pt x="28335" y="24205"/>
                  </a:cubicBezTo>
                  <a:cubicBezTo>
                    <a:pt x="28335" y="24013"/>
                    <a:pt x="28239" y="23725"/>
                    <a:pt x="28239" y="23533"/>
                  </a:cubicBezTo>
                  <a:cubicBezTo>
                    <a:pt x="27951" y="23052"/>
                    <a:pt x="27855" y="22572"/>
                    <a:pt x="27471" y="22092"/>
                  </a:cubicBezTo>
                  <a:cubicBezTo>
                    <a:pt x="26990" y="21323"/>
                    <a:pt x="26702" y="20555"/>
                    <a:pt x="26990" y="19210"/>
                  </a:cubicBezTo>
                  <a:cubicBezTo>
                    <a:pt x="27663" y="17001"/>
                    <a:pt x="29199" y="15368"/>
                    <a:pt x="30256" y="13543"/>
                  </a:cubicBezTo>
                  <a:cubicBezTo>
                    <a:pt x="31120" y="12007"/>
                    <a:pt x="29872" y="10566"/>
                    <a:pt x="29199" y="9317"/>
                  </a:cubicBezTo>
                  <a:cubicBezTo>
                    <a:pt x="28239" y="8068"/>
                    <a:pt x="27278" y="6628"/>
                    <a:pt x="26414" y="5283"/>
                  </a:cubicBezTo>
                  <a:cubicBezTo>
                    <a:pt x="23628" y="1153"/>
                    <a:pt x="18346" y="0"/>
                    <a:pt x="13063" y="86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4955475" y="-246625"/>
              <a:ext cx="533100" cy="523500"/>
            </a:xfrm>
            <a:custGeom>
              <a:avLst/>
              <a:gdLst/>
              <a:ahLst/>
              <a:cxnLst/>
              <a:rect l="l" t="t" r="r" b="b"/>
              <a:pathLst>
                <a:path w="21324" h="20940" fill="none" extrusionOk="0">
                  <a:moveTo>
                    <a:pt x="9413" y="769"/>
                  </a:moveTo>
                  <a:cubicBezTo>
                    <a:pt x="7300" y="1057"/>
                    <a:pt x="5283" y="1825"/>
                    <a:pt x="3554" y="2786"/>
                  </a:cubicBezTo>
                  <a:cubicBezTo>
                    <a:pt x="192" y="4707"/>
                    <a:pt x="0" y="8165"/>
                    <a:pt x="1057" y="12007"/>
                  </a:cubicBezTo>
                  <a:cubicBezTo>
                    <a:pt x="1249" y="12967"/>
                    <a:pt x="1537" y="13928"/>
                    <a:pt x="2017" y="14792"/>
                  </a:cubicBezTo>
                  <a:cubicBezTo>
                    <a:pt x="2690" y="15945"/>
                    <a:pt x="3842" y="16617"/>
                    <a:pt x="4611" y="17193"/>
                  </a:cubicBezTo>
                  <a:cubicBezTo>
                    <a:pt x="7300" y="19018"/>
                    <a:pt x="9797" y="19979"/>
                    <a:pt x="13543" y="20747"/>
                  </a:cubicBezTo>
                  <a:cubicBezTo>
                    <a:pt x="13928" y="20939"/>
                    <a:pt x="14216" y="20939"/>
                    <a:pt x="14600" y="20939"/>
                  </a:cubicBezTo>
                  <a:cubicBezTo>
                    <a:pt x="15560" y="20939"/>
                    <a:pt x="16425" y="20267"/>
                    <a:pt x="17097" y="19787"/>
                  </a:cubicBezTo>
                  <a:cubicBezTo>
                    <a:pt x="17866" y="19499"/>
                    <a:pt x="18826" y="18826"/>
                    <a:pt x="19018" y="18346"/>
                  </a:cubicBezTo>
                  <a:cubicBezTo>
                    <a:pt x="19210" y="18250"/>
                    <a:pt x="19210" y="18058"/>
                    <a:pt x="19210" y="17866"/>
                  </a:cubicBezTo>
                  <a:lnTo>
                    <a:pt x="19210" y="16905"/>
                  </a:lnTo>
                  <a:cubicBezTo>
                    <a:pt x="19018" y="16425"/>
                    <a:pt x="19018" y="15849"/>
                    <a:pt x="19306" y="14984"/>
                  </a:cubicBezTo>
                  <a:cubicBezTo>
                    <a:pt x="19787" y="13544"/>
                    <a:pt x="20459" y="12295"/>
                    <a:pt x="20939" y="10854"/>
                  </a:cubicBezTo>
                  <a:cubicBezTo>
                    <a:pt x="21323" y="9702"/>
                    <a:pt x="20747" y="8645"/>
                    <a:pt x="20363" y="7781"/>
                  </a:cubicBezTo>
                  <a:cubicBezTo>
                    <a:pt x="19883" y="6724"/>
                    <a:pt x="19306" y="5764"/>
                    <a:pt x="18922" y="4803"/>
                  </a:cubicBezTo>
                  <a:cubicBezTo>
                    <a:pt x="17577" y="1249"/>
                    <a:pt x="13639" y="1"/>
                    <a:pt x="9413" y="76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4984275" y="-136175"/>
              <a:ext cx="357825" cy="319400"/>
            </a:xfrm>
            <a:custGeom>
              <a:avLst/>
              <a:gdLst/>
              <a:ahLst/>
              <a:cxnLst/>
              <a:rect l="l" t="t" r="r" b="b"/>
              <a:pathLst>
                <a:path w="14313" h="12776" fill="none" extrusionOk="0">
                  <a:moveTo>
                    <a:pt x="7013" y="385"/>
                  </a:moveTo>
                  <a:cubicBezTo>
                    <a:pt x="3459" y="865"/>
                    <a:pt x="1" y="3555"/>
                    <a:pt x="2018" y="7493"/>
                  </a:cubicBezTo>
                  <a:cubicBezTo>
                    <a:pt x="4227" y="11719"/>
                    <a:pt x="4323" y="12487"/>
                    <a:pt x="9510" y="12679"/>
                  </a:cubicBezTo>
                  <a:cubicBezTo>
                    <a:pt x="14312" y="12775"/>
                    <a:pt x="12872" y="7589"/>
                    <a:pt x="12872" y="4131"/>
                  </a:cubicBezTo>
                  <a:cubicBezTo>
                    <a:pt x="12680" y="1153"/>
                    <a:pt x="9894" y="1"/>
                    <a:pt x="7013" y="38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7"/>
          <p:cNvGrpSpPr/>
          <p:nvPr/>
        </p:nvGrpSpPr>
        <p:grpSpPr>
          <a:xfrm>
            <a:off x="-826425" y="-194525"/>
            <a:ext cx="3092850" cy="2766275"/>
            <a:chOff x="5200" y="3589850"/>
            <a:chExt cx="3092850" cy="2766275"/>
          </a:xfrm>
        </p:grpSpPr>
        <p:sp>
          <p:nvSpPr>
            <p:cNvPr id="536" name="Google Shape;536;p27"/>
            <p:cNvSpPr/>
            <p:nvPr/>
          </p:nvSpPr>
          <p:spPr>
            <a:xfrm>
              <a:off x="5200" y="3589850"/>
              <a:ext cx="3092850" cy="2766275"/>
            </a:xfrm>
            <a:custGeom>
              <a:avLst/>
              <a:gdLst/>
              <a:ahLst/>
              <a:cxnLst/>
              <a:rect l="l" t="t" r="r" b="b"/>
              <a:pathLst>
                <a:path w="123714" h="110651" fill="none" extrusionOk="0">
                  <a:moveTo>
                    <a:pt x="3650" y="8741"/>
                  </a:moveTo>
                  <a:lnTo>
                    <a:pt x="3650" y="8741"/>
                  </a:lnTo>
                  <a:cubicBezTo>
                    <a:pt x="9797" y="7493"/>
                    <a:pt x="16809" y="8261"/>
                    <a:pt x="23052" y="8741"/>
                  </a:cubicBezTo>
                  <a:cubicBezTo>
                    <a:pt x="28815" y="9126"/>
                    <a:pt x="34290" y="9894"/>
                    <a:pt x="40053" y="9126"/>
                  </a:cubicBezTo>
                  <a:cubicBezTo>
                    <a:pt x="46104" y="8165"/>
                    <a:pt x="51867" y="5860"/>
                    <a:pt x="57726" y="4131"/>
                  </a:cubicBezTo>
                  <a:cubicBezTo>
                    <a:pt x="71558" y="1"/>
                    <a:pt x="83756" y="4035"/>
                    <a:pt x="96723" y="9126"/>
                  </a:cubicBezTo>
                  <a:cubicBezTo>
                    <a:pt x="103542" y="11719"/>
                    <a:pt x="103446" y="17194"/>
                    <a:pt x="107192" y="22765"/>
                  </a:cubicBezTo>
                  <a:cubicBezTo>
                    <a:pt x="109017" y="25550"/>
                    <a:pt x="112187" y="27951"/>
                    <a:pt x="113532" y="30929"/>
                  </a:cubicBezTo>
                  <a:cubicBezTo>
                    <a:pt x="115453" y="35347"/>
                    <a:pt x="112667" y="43896"/>
                    <a:pt x="111515" y="48314"/>
                  </a:cubicBezTo>
                  <a:cubicBezTo>
                    <a:pt x="110746" y="51099"/>
                    <a:pt x="109786" y="53981"/>
                    <a:pt x="109594" y="56862"/>
                  </a:cubicBezTo>
                  <a:cubicBezTo>
                    <a:pt x="109209" y="62337"/>
                    <a:pt x="112379" y="65795"/>
                    <a:pt x="115453" y="69829"/>
                  </a:cubicBezTo>
                  <a:cubicBezTo>
                    <a:pt x="118814" y="74248"/>
                    <a:pt x="123713" y="81643"/>
                    <a:pt x="120543" y="87118"/>
                  </a:cubicBezTo>
                  <a:cubicBezTo>
                    <a:pt x="116797" y="93361"/>
                    <a:pt x="111226" y="98260"/>
                    <a:pt x="105752" y="103063"/>
                  </a:cubicBezTo>
                  <a:cubicBezTo>
                    <a:pt x="98932" y="109018"/>
                    <a:pt x="93841" y="110651"/>
                    <a:pt x="85293" y="107577"/>
                  </a:cubicBezTo>
                  <a:cubicBezTo>
                    <a:pt x="76840" y="104503"/>
                    <a:pt x="68292" y="101910"/>
                    <a:pt x="59551" y="99701"/>
                  </a:cubicBezTo>
                  <a:cubicBezTo>
                    <a:pt x="55421" y="98740"/>
                    <a:pt x="55229" y="97780"/>
                    <a:pt x="53404" y="93938"/>
                  </a:cubicBezTo>
                  <a:cubicBezTo>
                    <a:pt x="51675" y="90480"/>
                    <a:pt x="50138" y="87118"/>
                    <a:pt x="48506" y="83660"/>
                  </a:cubicBezTo>
                  <a:cubicBezTo>
                    <a:pt x="45144" y="76457"/>
                    <a:pt x="34386" y="76457"/>
                    <a:pt x="27663" y="74440"/>
                  </a:cubicBezTo>
                  <a:cubicBezTo>
                    <a:pt x="20843" y="72327"/>
                    <a:pt x="14120" y="70309"/>
                    <a:pt x="7300" y="68292"/>
                  </a:cubicBezTo>
                  <a:cubicBezTo>
                    <a:pt x="3170" y="67044"/>
                    <a:pt x="769" y="66083"/>
                    <a:pt x="288" y="61761"/>
                  </a:cubicBezTo>
                  <a:cubicBezTo>
                    <a:pt x="0" y="57919"/>
                    <a:pt x="0" y="54077"/>
                    <a:pt x="0" y="50235"/>
                  </a:cubicBezTo>
                  <a:cubicBezTo>
                    <a:pt x="288" y="36212"/>
                    <a:pt x="1537" y="22380"/>
                    <a:pt x="3650" y="8741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209300" y="3726725"/>
              <a:ext cx="2732650" cy="2494925"/>
            </a:xfrm>
            <a:custGeom>
              <a:avLst/>
              <a:gdLst/>
              <a:ahLst/>
              <a:cxnLst/>
              <a:rect l="l" t="t" r="r" b="b"/>
              <a:pathLst>
                <a:path w="109306" h="99797" fill="none" extrusionOk="0">
                  <a:moveTo>
                    <a:pt x="51579" y="3651"/>
                  </a:moveTo>
                  <a:cubicBezTo>
                    <a:pt x="63874" y="1"/>
                    <a:pt x="74728" y="3651"/>
                    <a:pt x="86446" y="8165"/>
                  </a:cubicBezTo>
                  <a:cubicBezTo>
                    <a:pt x="92497" y="10566"/>
                    <a:pt x="92401" y="15465"/>
                    <a:pt x="95667" y="20459"/>
                  </a:cubicBezTo>
                  <a:cubicBezTo>
                    <a:pt x="97299" y="22957"/>
                    <a:pt x="100181" y="25070"/>
                    <a:pt x="101430" y="27855"/>
                  </a:cubicBezTo>
                  <a:cubicBezTo>
                    <a:pt x="102870" y="31217"/>
                    <a:pt x="101430" y="37076"/>
                    <a:pt x="100373" y="41398"/>
                  </a:cubicBezTo>
                  <a:cubicBezTo>
                    <a:pt x="100085" y="42263"/>
                    <a:pt x="99797" y="43127"/>
                    <a:pt x="99701" y="43799"/>
                  </a:cubicBezTo>
                  <a:cubicBezTo>
                    <a:pt x="99028" y="46393"/>
                    <a:pt x="98260" y="48986"/>
                    <a:pt x="98068" y="51676"/>
                  </a:cubicBezTo>
                  <a:cubicBezTo>
                    <a:pt x="97684" y="56670"/>
                    <a:pt x="100469" y="59648"/>
                    <a:pt x="103351" y="63490"/>
                  </a:cubicBezTo>
                  <a:cubicBezTo>
                    <a:pt x="104599" y="65315"/>
                    <a:pt x="106328" y="67716"/>
                    <a:pt x="107385" y="70213"/>
                  </a:cubicBezTo>
                  <a:cubicBezTo>
                    <a:pt x="108729" y="73287"/>
                    <a:pt x="109306" y="76457"/>
                    <a:pt x="107769" y="79242"/>
                  </a:cubicBezTo>
                  <a:cubicBezTo>
                    <a:pt x="106616" y="81259"/>
                    <a:pt x="105272" y="83084"/>
                    <a:pt x="103831" y="84909"/>
                  </a:cubicBezTo>
                  <a:cubicBezTo>
                    <a:pt x="101045" y="88175"/>
                    <a:pt x="97780" y="91056"/>
                    <a:pt x="94706" y="93938"/>
                  </a:cubicBezTo>
                  <a:cubicBezTo>
                    <a:pt x="92977" y="95378"/>
                    <a:pt x="91344" y="96531"/>
                    <a:pt x="89904" y="97395"/>
                  </a:cubicBezTo>
                  <a:cubicBezTo>
                    <a:pt x="85773" y="99701"/>
                    <a:pt x="81931" y="99797"/>
                    <a:pt x="76360" y="97876"/>
                  </a:cubicBezTo>
                  <a:cubicBezTo>
                    <a:pt x="68772" y="95090"/>
                    <a:pt x="60992" y="92785"/>
                    <a:pt x="53116" y="90768"/>
                  </a:cubicBezTo>
                  <a:cubicBezTo>
                    <a:pt x="49562" y="89807"/>
                    <a:pt x="49274" y="88943"/>
                    <a:pt x="47641" y="85581"/>
                  </a:cubicBezTo>
                  <a:cubicBezTo>
                    <a:pt x="46585" y="83372"/>
                    <a:pt x="45432" y="81067"/>
                    <a:pt x="44280" y="78762"/>
                  </a:cubicBezTo>
                  <a:cubicBezTo>
                    <a:pt x="43895" y="77897"/>
                    <a:pt x="43511" y="77225"/>
                    <a:pt x="43223" y="76360"/>
                  </a:cubicBezTo>
                  <a:cubicBezTo>
                    <a:pt x="40053" y="70021"/>
                    <a:pt x="30544" y="69925"/>
                    <a:pt x="24589" y="68100"/>
                  </a:cubicBezTo>
                  <a:cubicBezTo>
                    <a:pt x="23725" y="67812"/>
                    <a:pt x="23149" y="67620"/>
                    <a:pt x="22284" y="67332"/>
                  </a:cubicBezTo>
                  <a:cubicBezTo>
                    <a:pt x="17097" y="65699"/>
                    <a:pt x="11719" y="63874"/>
                    <a:pt x="6436" y="62145"/>
                  </a:cubicBezTo>
                  <a:cubicBezTo>
                    <a:pt x="2882" y="60992"/>
                    <a:pt x="673" y="60128"/>
                    <a:pt x="289" y="56190"/>
                  </a:cubicBezTo>
                  <a:cubicBezTo>
                    <a:pt x="0" y="52732"/>
                    <a:pt x="0" y="49082"/>
                    <a:pt x="96" y="45624"/>
                  </a:cubicBezTo>
                  <a:cubicBezTo>
                    <a:pt x="192" y="39861"/>
                    <a:pt x="577" y="34098"/>
                    <a:pt x="961" y="28335"/>
                  </a:cubicBezTo>
                  <a:cubicBezTo>
                    <a:pt x="1249" y="24013"/>
                    <a:pt x="1729" y="19691"/>
                    <a:pt x="2210" y="15465"/>
                  </a:cubicBezTo>
                  <a:cubicBezTo>
                    <a:pt x="2594" y="12967"/>
                    <a:pt x="2882" y="10470"/>
                    <a:pt x="3362" y="8069"/>
                  </a:cubicBezTo>
                  <a:cubicBezTo>
                    <a:pt x="8357" y="6916"/>
                    <a:pt x="14216" y="7589"/>
                    <a:pt x="19499" y="7877"/>
                  </a:cubicBezTo>
                  <a:cubicBezTo>
                    <a:pt x="19883" y="7877"/>
                    <a:pt x="20267" y="7877"/>
                    <a:pt x="20651" y="8069"/>
                  </a:cubicBezTo>
                  <a:cubicBezTo>
                    <a:pt x="25742" y="8357"/>
                    <a:pt x="30737" y="9125"/>
                    <a:pt x="36019" y="8261"/>
                  </a:cubicBezTo>
                  <a:cubicBezTo>
                    <a:pt x="41110" y="7204"/>
                    <a:pt x="46297" y="5187"/>
                    <a:pt x="51579" y="3651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399000" y="3861200"/>
              <a:ext cx="2420500" cy="2245200"/>
            </a:xfrm>
            <a:custGeom>
              <a:avLst/>
              <a:gdLst/>
              <a:ahLst/>
              <a:cxnLst/>
              <a:rect l="l" t="t" r="r" b="b"/>
              <a:pathLst>
                <a:path w="96820" h="89808" fill="none" extrusionOk="0">
                  <a:moveTo>
                    <a:pt x="46009" y="3170"/>
                  </a:moveTo>
                  <a:cubicBezTo>
                    <a:pt x="56862" y="0"/>
                    <a:pt x="66467" y="3266"/>
                    <a:pt x="76553" y="7204"/>
                  </a:cubicBezTo>
                  <a:cubicBezTo>
                    <a:pt x="81931" y="9413"/>
                    <a:pt x="81835" y="13736"/>
                    <a:pt x="84717" y="18058"/>
                  </a:cubicBezTo>
                  <a:cubicBezTo>
                    <a:pt x="86158" y="20363"/>
                    <a:pt x="88655" y="22380"/>
                    <a:pt x="89711" y="24781"/>
                  </a:cubicBezTo>
                  <a:cubicBezTo>
                    <a:pt x="91056" y="27855"/>
                    <a:pt x="89808" y="33138"/>
                    <a:pt x="88847" y="36980"/>
                  </a:cubicBezTo>
                  <a:cubicBezTo>
                    <a:pt x="88655" y="37748"/>
                    <a:pt x="88559" y="38420"/>
                    <a:pt x="88367" y="39189"/>
                  </a:cubicBezTo>
                  <a:cubicBezTo>
                    <a:pt x="87790" y="41494"/>
                    <a:pt x="87118" y="43895"/>
                    <a:pt x="86926" y="46297"/>
                  </a:cubicBezTo>
                  <a:cubicBezTo>
                    <a:pt x="86638" y="50811"/>
                    <a:pt x="89135" y="53596"/>
                    <a:pt x="91536" y="56958"/>
                  </a:cubicBezTo>
                  <a:cubicBezTo>
                    <a:pt x="92689" y="58591"/>
                    <a:pt x="94130" y="60800"/>
                    <a:pt x="95090" y="63105"/>
                  </a:cubicBezTo>
                  <a:cubicBezTo>
                    <a:pt x="96339" y="65795"/>
                    <a:pt x="96819" y="68676"/>
                    <a:pt x="95474" y="71270"/>
                  </a:cubicBezTo>
                  <a:cubicBezTo>
                    <a:pt x="94514" y="72999"/>
                    <a:pt x="93361" y="74727"/>
                    <a:pt x="92017" y="76360"/>
                  </a:cubicBezTo>
                  <a:cubicBezTo>
                    <a:pt x="89615" y="79434"/>
                    <a:pt x="86830" y="82027"/>
                    <a:pt x="84044" y="84525"/>
                  </a:cubicBezTo>
                  <a:cubicBezTo>
                    <a:pt x="82604" y="85869"/>
                    <a:pt x="81067" y="86926"/>
                    <a:pt x="79722" y="87694"/>
                  </a:cubicBezTo>
                  <a:cubicBezTo>
                    <a:pt x="76168" y="89615"/>
                    <a:pt x="72711" y="89807"/>
                    <a:pt x="67716" y="88078"/>
                  </a:cubicBezTo>
                  <a:cubicBezTo>
                    <a:pt x="60992" y="85677"/>
                    <a:pt x="54077" y="83564"/>
                    <a:pt x="47065" y="81835"/>
                  </a:cubicBezTo>
                  <a:cubicBezTo>
                    <a:pt x="43895" y="80971"/>
                    <a:pt x="43607" y="80202"/>
                    <a:pt x="42167" y="77225"/>
                  </a:cubicBezTo>
                  <a:cubicBezTo>
                    <a:pt x="41206" y="75208"/>
                    <a:pt x="40149" y="73191"/>
                    <a:pt x="39189" y="71270"/>
                  </a:cubicBezTo>
                  <a:cubicBezTo>
                    <a:pt x="38805" y="70501"/>
                    <a:pt x="38421" y="69925"/>
                    <a:pt x="38132" y="69157"/>
                  </a:cubicBezTo>
                  <a:cubicBezTo>
                    <a:pt x="35347" y="63586"/>
                    <a:pt x="26894" y="63394"/>
                    <a:pt x="21516" y="61857"/>
                  </a:cubicBezTo>
                  <a:cubicBezTo>
                    <a:pt x="20843" y="61665"/>
                    <a:pt x="20171" y="61473"/>
                    <a:pt x="19499" y="61280"/>
                  </a:cubicBezTo>
                  <a:cubicBezTo>
                    <a:pt x="15080" y="59744"/>
                    <a:pt x="10278" y="57919"/>
                    <a:pt x="5667" y="56190"/>
                  </a:cubicBezTo>
                  <a:cubicBezTo>
                    <a:pt x="2594" y="55133"/>
                    <a:pt x="673" y="54269"/>
                    <a:pt x="289" y="50715"/>
                  </a:cubicBezTo>
                  <a:cubicBezTo>
                    <a:pt x="0" y="47545"/>
                    <a:pt x="0" y="44376"/>
                    <a:pt x="0" y="41206"/>
                  </a:cubicBezTo>
                  <a:cubicBezTo>
                    <a:pt x="192" y="36019"/>
                    <a:pt x="481" y="30736"/>
                    <a:pt x="865" y="25646"/>
                  </a:cubicBezTo>
                  <a:cubicBezTo>
                    <a:pt x="1249" y="21804"/>
                    <a:pt x="1633" y="17770"/>
                    <a:pt x="2113" y="13928"/>
                  </a:cubicBezTo>
                  <a:cubicBezTo>
                    <a:pt x="2306" y="11815"/>
                    <a:pt x="2690" y="9413"/>
                    <a:pt x="3074" y="7204"/>
                  </a:cubicBezTo>
                  <a:cubicBezTo>
                    <a:pt x="7492" y="6244"/>
                    <a:pt x="12679" y="6724"/>
                    <a:pt x="17289" y="7012"/>
                  </a:cubicBezTo>
                  <a:cubicBezTo>
                    <a:pt x="17674" y="7012"/>
                    <a:pt x="18058" y="7012"/>
                    <a:pt x="18250" y="7108"/>
                  </a:cubicBezTo>
                  <a:cubicBezTo>
                    <a:pt x="22860" y="7396"/>
                    <a:pt x="27279" y="7973"/>
                    <a:pt x="31889" y="7204"/>
                  </a:cubicBezTo>
                  <a:cubicBezTo>
                    <a:pt x="36788" y="6436"/>
                    <a:pt x="41302" y="4611"/>
                    <a:pt x="46009" y="3170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595900" y="4000475"/>
              <a:ext cx="2093925" cy="2000275"/>
            </a:xfrm>
            <a:custGeom>
              <a:avLst/>
              <a:gdLst/>
              <a:ahLst/>
              <a:cxnLst/>
              <a:rect l="l" t="t" r="r" b="b"/>
              <a:pathLst>
                <a:path w="83757" h="80011" fill="none" extrusionOk="0">
                  <a:moveTo>
                    <a:pt x="40054" y="2594"/>
                  </a:moveTo>
                  <a:cubicBezTo>
                    <a:pt x="49370" y="0"/>
                    <a:pt x="57631" y="2882"/>
                    <a:pt x="66371" y="6340"/>
                  </a:cubicBezTo>
                  <a:cubicBezTo>
                    <a:pt x="70886" y="8165"/>
                    <a:pt x="70886" y="11911"/>
                    <a:pt x="73287" y="15753"/>
                  </a:cubicBezTo>
                  <a:cubicBezTo>
                    <a:pt x="74632" y="17770"/>
                    <a:pt x="76649" y="19499"/>
                    <a:pt x="77609" y="21804"/>
                  </a:cubicBezTo>
                  <a:cubicBezTo>
                    <a:pt x="78762" y="24589"/>
                    <a:pt x="77801" y="29296"/>
                    <a:pt x="76937" y="32753"/>
                  </a:cubicBezTo>
                  <a:cubicBezTo>
                    <a:pt x="76841" y="33426"/>
                    <a:pt x="76553" y="34098"/>
                    <a:pt x="76457" y="34674"/>
                  </a:cubicBezTo>
                  <a:cubicBezTo>
                    <a:pt x="75976" y="36691"/>
                    <a:pt x="75400" y="38709"/>
                    <a:pt x="75208" y="40918"/>
                  </a:cubicBezTo>
                  <a:cubicBezTo>
                    <a:pt x="75016" y="44952"/>
                    <a:pt x="77129" y="47353"/>
                    <a:pt x="79242" y="50523"/>
                  </a:cubicBezTo>
                  <a:cubicBezTo>
                    <a:pt x="80203" y="52060"/>
                    <a:pt x="81355" y="53981"/>
                    <a:pt x="82316" y="55998"/>
                  </a:cubicBezTo>
                  <a:cubicBezTo>
                    <a:pt x="83276" y="58399"/>
                    <a:pt x="83756" y="61088"/>
                    <a:pt x="82700" y="63393"/>
                  </a:cubicBezTo>
                  <a:cubicBezTo>
                    <a:pt x="81835" y="65026"/>
                    <a:pt x="80779" y="66467"/>
                    <a:pt x="79722" y="68004"/>
                  </a:cubicBezTo>
                  <a:cubicBezTo>
                    <a:pt x="77609" y="70789"/>
                    <a:pt x="75208" y="73094"/>
                    <a:pt x="72999" y="75496"/>
                  </a:cubicBezTo>
                  <a:cubicBezTo>
                    <a:pt x="71750" y="76552"/>
                    <a:pt x="70309" y="77513"/>
                    <a:pt x="69253" y="78281"/>
                  </a:cubicBezTo>
                  <a:cubicBezTo>
                    <a:pt x="66083" y="79914"/>
                    <a:pt x="63010" y="80010"/>
                    <a:pt x="58783" y="78473"/>
                  </a:cubicBezTo>
                  <a:cubicBezTo>
                    <a:pt x="52924" y="76456"/>
                    <a:pt x="46873" y="74631"/>
                    <a:pt x="40822" y="73094"/>
                  </a:cubicBezTo>
                  <a:cubicBezTo>
                    <a:pt x="38036" y="72326"/>
                    <a:pt x="37748" y="71750"/>
                    <a:pt x="36500" y="69156"/>
                  </a:cubicBezTo>
                  <a:cubicBezTo>
                    <a:pt x="35635" y="67331"/>
                    <a:pt x="34675" y="65603"/>
                    <a:pt x="33810" y="63970"/>
                  </a:cubicBezTo>
                  <a:cubicBezTo>
                    <a:pt x="33426" y="63393"/>
                    <a:pt x="33234" y="62721"/>
                    <a:pt x="32850" y="62145"/>
                  </a:cubicBezTo>
                  <a:cubicBezTo>
                    <a:pt x="30352" y="57246"/>
                    <a:pt x="23149" y="57246"/>
                    <a:pt x="18346" y="55805"/>
                  </a:cubicBezTo>
                  <a:cubicBezTo>
                    <a:pt x="17578" y="55517"/>
                    <a:pt x="17290" y="55517"/>
                    <a:pt x="16521" y="55229"/>
                  </a:cubicBezTo>
                  <a:cubicBezTo>
                    <a:pt x="12775" y="53788"/>
                    <a:pt x="8645" y="51867"/>
                    <a:pt x="4803" y="50427"/>
                  </a:cubicBezTo>
                  <a:cubicBezTo>
                    <a:pt x="2018" y="49274"/>
                    <a:pt x="481" y="48506"/>
                    <a:pt x="193" y="45336"/>
                  </a:cubicBezTo>
                  <a:cubicBezTo>
                    <a:pt x="1" y="42551"/>
                    <a:pt x="1" y="39669"/>
                    <a:pt x="97" y="36788"/>
                  </a:cubicBezTo>
                  <a:cubicBezTo>
                    <a:pt x="193" y="32177"/>
                    <a:pt x="577" y="27567"/>
                    <a:pt x="961" y="22860"/>
                  </a:cubicBezTo>
                  <a:cubicBezTo>
                    <a:pt x="1153" y="19402"/>
                    <a:pt x="1537" y="15945"/>
                    <a:pt x="1922" y="12583"/>
                  </a:cubicBezTo>
                  <a:cubicBezTo>
                    <a:pt x="2114" y="10662"/>
                    <a:pt x="2402" y="8453"/>
                    <a:pt x="2594" y="6532"/>
                  </a:cubicBezTo>
                  <a:cubicBezTo>
                    <a:pt x="6436" y="5763"/>
                    <a:pt x="11046" y="6052"/>
                    <a:pt x="15080" y="6244"/>
                  </a:cubicBezTo>
                  <a:lnTo>
                    <a:pt x="15945" y="6244"/>
                  </a:lnTo>
                  <a:cubicBezTo>
                    <a:pt x="19883" y="6436"/>
                    <a:pt x="23725" y="6916"/>
                    <a:pt x="27663" y="6244"/>
                  </a:cubicBezTo>
                  <a:cubicBezTo>
                    <a:pt x="32081" y="5379"/>
                    <a:pt x="36115" y="3842"/>
                    <a:pt x="40054" y="2594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797600" y="4134950"/>
              <a:ext cx="1769750" cy="1748125"/>
            </a:xfrm>
            <a:custGeom>
              <a:avLst/>
              <a:gdLst/>
              <a:ahLst/>
              <a:cxnLst/>
              <a:rect l="l" t="t" r="r" b="b"/>
              <a:pathLst>
                <a:path w="70790" h="69925" fill="none" extrusionOk="0">
                  <a:moveTo>
                    <a:pt x="34099" y="2209"/>
                  </a:moveTo>
                  <a:cubicBezTo>
                    <a:pt x="41879" y="0"/>
                    <a:pt x="48794" y="2401"/>
                    <a:pt x="56190" y="5379"/>
                  </a:cubicBezTo>
                  <a:cubicBezTo>
                    <a:pt x="60032" y="7012"/>
                    <a:pt x="60032" y="10085"/>
                    <a:pt x="62049" y="13351"/>
                  </a:cubicBezTo>
                  <a:cubicBezTo>
                    <a:pt x="63106" y="15176"/>
                    <a:pt x="64931" y="16809"/>
                    <a:pt x="65603" y="18730"/>
                  </a:cubicBezTo>
                  <a:cubicBezTo>
                    <a:pt x="66564" y="21227"/>
                    <a:pt x="65795" y="25261"/>
                    <a:pt x="65123" y="28335"/>
                  </a:cubicBezTo>
                  <a:cubicBezTo>
                    <a:pt x="65027" y="28911"/>
                    <a:pt x="64931" y="29584"/>
                    <a:pt x="64835" y="30064"/>
                  </a:cubicBezTo>
                  <a:cubicBezTo>
                    <a:pt x="64451" y="31793"/>
                    <a:pt x="63970" y="33618"/>
                    <a:pt x="63874" y="35539"/>
                  </a:cubicBezTo>
                  <a:cubicBezTo>
                    <a:pt x="63586" y="38997"/>
                    <a:pt x="65411" y="41302"/>
                    <a:pt x="67044" y="44087"/>
                  </a:cubicBezTo>
                  <a:cubicBezTo>
                    <a:pt x="67908" y="45336"/>
                    <a:pt x="68869" y="47161"/>
                    <a:pt x="69637" y="48890"/>
                  </a:cubicBezTo>
                  <a:cubicBezTo>
                    <a:pt x="70406" y="51003"/>
                    <a:pt x="70790" y="53308"/>
                    <a:pt x="69829" y="55229"/>
                  </a:cubicBezTo>
                  <a:cubicBezTo>
                    <a:pt x="69157" y="56670"/>
                    <a:pt x="68293" y="58014"/>
                    <a:pt x="67332" y="59359"/>
                  </a:cubicBezTo>
                  <a:cubicBezTo>
                    <a:pt x="65507" y="61760"/>
                    <a:pt x="63682" y="63873"/>
                    <a:pt x="61761" y="66083"/>
                  </a:cubicBezTo>
                  <a:cubicBezTo>
                    <a:pt x="60801" y="67043"/>
                    <a:pt x="59552" y="67812"/>
                    <a:pt x="58688" y="68484"/>
                  </a:cubicBezTo>
                  <a:cubicBezTo>
                    <a:pt x="55902" y="69733"/>
                    <a:pt x="53405" y="69925"/>
                    <a:pt x="49659" y="68580"/>
                  </a:cubicBezTo>
                  <a:cubicBezTo>
                    <a:pt x="44664" y="66755"/>
                    <a:pt x="39477" y="65218"/>
                    <a:pt x="34291" y="63873"/>
                  </a:cubicBezTo>
                  <a:cubicBezTo>
                    <a:pt x="31889" y="63297"/>
                    <a:pt x="31697" y="62721"/>
                    <a:pt x="30545" y="60608"/>
                  </a:cubicBezTo>
                  <a:cubicBezTo>
                    <a:pt x="29872" y="59167"/>
                    <a:pt x="29008" y="57726"/>
                    <a:pt x="28336" y="56189"/>
                  </a:cubicBezTo>
                  <a:cubicBezTo>
                    <a:pt x="28047" y="55709"/>
                    <a:pt x="27855" y="55229"/>
                    <a:pt x="27471" y="54653"/>
                  </a:cubicBezTo>
                  <a:cubicBezTo>
                    <a:pt x="25262" y="50523"/>
                    <a:pt x="19019" y="50426"/>
                    <a:pt x="15081" y="49274"/>
                  </a:cubicBezTo>
                  <a:cubicBezTo>
                    <a:pt x="14504" y="48986"/>
                    <a:pt x="14120" y="48986"/>
                    <a:pt x="13544" y="48602"/>
                  </a:cubicBezTo>
                  <a:cubicBezTo>
                    <a:pt x="10566" y="47353"/>
                    <a:pt x="7012" y="45432"/>
                    <a:pt x="3843" y="43991"/>
                  </a:cubicBezTo>
                  <a:cubicBezTo>
                    <a:pt x="1538" y="42935"/>
                    <a:pt x="193" y="42166"/>
                    <a:pt x="97" y="39381"/>
                  </a:cubicBezTo>
                  <a:cubicBezTo>
                    <a:pt x="1" y="36883"/>
                    <a:pt x="1" y="34482"/>
                    <a:pt x="97" y="31985"/>
                  </a:cubicBezTo>
                  <a:cubicBezTo>
                    <a:pt x="193" y="27855"/>
                    <a:pt x="577" y="23917"/>
                    <a:pt x="961" y="19786"/>
                  </a:cubicBezTo>
                  <a:cubicBezTo>
                    <a:pt x="1153" y="16809"/>
                    <a:pt x="1442" y="13831"/>
                    <a:pt x="1730" y="10662"/>
                  </a:cubicBezTo>
                  <a:cubicBezTo>
                    <a:pt x="2018" y="9029"/>
                    <a:pt x="2114" y="7108"/>
                    <a:pt x="2402" y="5379"/>
                  </a:cubicBezTo>
                  <a:cubicBezTo>
                    <a:pt x="5572" y="4611"/>
                    <a:pt x="9414" y="4899"/>
                    <a:pt x="12968" y="5091"/>
                  </a:cubicBezTo>
                  <a:lnTo>
                    <a:pt x="13640" y="5091"/>
                  </a:lnTo>
                  <a:cubicBezTo>
                    <a:pt x="17002" y="5187"/>
                    <a:pt x="20267" y="5571"/>
                    <a:pt x="23725" y="4899"/>
                  </a:cubicBezTo>
                  <a:cubicBezTo>
                    <a:pt x="27183" y="4611"/>
                    <a:pt x="30545" y="3266"/>
                    <a:pt x="34099" y="2209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989700" y="4276625"/>
              <a:ext cx="1455200" cy="1498400"/>
            </a:xfrm>
            <a:custGeom>
              <a:avLst/>
              <a:gdLst/>
              <a:ahLst/>
              <a:cxnLst/>
              <a:rect l="l" t="t" r="r" b="b"/>
              <a:pathLst>
                <a:path w="58208" h="59936" fill="none" extrusionOk="0">
                  <a:moveTo>
                    <a:pt x="28432" y="1537"/>
                  </a:moveTo>
                  <a:cubicBezTo>
                    <a:pt x="34675" y="0"/>
                    <a:pt x="40342" y="1921"/>
                    <a:pt x="46201" y="4418"/>
                  </a:cubicBezTo>
                  <a:cubicBezTo>
                    <a:pt x="49275" y="5763"/>
                    <a:pt x="49467" y="8260"/>
                    <a:pt x="50908" y="10950"/>
                  </a:cubicBezTo>
                  <a:cubicBezTo>
                    <a:pt x="51868" y="12487"/>
                    <a:pt x="53117" y="13927"/>
                    <a:pt x="53789" y="15752"/>
                  </a:cubicBezTo>
                  <a:cubicBezTo>
                    <a:pt x="54557" y="17865"/>
                    <a:pt x="53981" y="21323"/>
                    <a:pt x="53501" y="24013"/>
                  </a:cubicBezTo>
                  <a:cubicBezTo>
                    <a:pt x="53405" y="24493"/>
                    <a:pt x="53309" y="24973"/>
                    <a:pt x="53309" y="25453"/>
                  </a:cubicBezTo>
                  <a:cubicBezTo>
                    <a:pt x="53021" y="26990"/>
                    <a:pt x="52540" y="28527"/>
                    <a:pt x="52540" y="30256"/>
                  </a:cubicBezTo>
                  <a:cubicBezTo>
                    <a:pt x="52444" y="33233"/>
                    <a:pt x="53885" y="35251"/>
                    <a:pt x="55230" y="37652"/>
                  </a:cubicBezTo>
                  <a:cubicBezTo>
                    <a:pt x="55902" y="38900"/>
                    <a:pt x="56671" y="40341"/>
                    <a:pt x="57247" y="41878"/>
                  </a:cubicBezTo>
                  <a:cubicBezTo>
                    <a:pt x="57919" y="43799"/>
                    <a:pt x="58207" y="45720"/>
                    <a:pt x="57439" y="47449"/>
                  </a:cubicBezTo>
                  <a:cubicBezTo>
                    <a:pt x="56863" y="48698"/>
                    <a:pt x="56190" y="49850"/>
                    <a:pt x="55422" y="51003"/>
                  </a:cubicBezTo>
                  <a:cubicBezTo>
                    <a:pt x="53981" y="53212"/>
                    <a:pt x="52540" y="54941"/>
                    <a:pt x="51100" y="56862"/>
                  </a:cubicBezTo>
                  <a:cubicBezTo>
                    <a:pt x="50235" y="57630"/>
                    <a:pt x="49179" y="58495"/>
                    <a:pt x="48506" y="58783"/>
                  </a:cubicBezTo>
                  <a:cubicBezTo>
                    <a:pt x="46201" y="59935"/>
                    <a:pt x="43992" y="59935"/>
                    <a:pt x="41014" y="58975"/>
                  </a:cubicBezTo>
                  <a:cubicBezTo>
                    <a:pt x="36788" y="57534"/>
                    <a:pt x="32466" y="56189"/>
                    <a:pt x="28144" y="55133"/>
                  </a:cubicBezTo>
                  <a:cubicBezTo>
                    <a:pt x="26223" y="54653"/>
                    <a:pt x="26030" y="54172"/>
                    <a:pt x="25070" y="52443"/>
                  </a:cubicBezTo>
                  <a:cubicBezTo>
                    <a:pt x="24302" y="51291"/>
                    <a:pt x="23725" y="50042"/>
                    <a:pt x="23053" y="48890"/>
                  </a:cubicBezTo>
                  <a:cubicBezTo>
                    <a:pt x="22765" y="48505"/>
                    <a:pt x="22573" y="48025"/>
                    <a:pt x="22284" y="47641"/>
                  </a:cubicBezTo>
                  <a:cubicBezTo>
                    <a:pt x="20363" y="44279"/>
                    <a:pt x="15369" y="44183"/>
                    <a:pt x="12007" y="43127"/>
                  </a:cubicBezTo>
                  <a:cubicBezTo>
                    <a:pt x="11335" y="42838"/>
                    <a:pt x="11239" y="42935"/>
                    <a:pt x="10662" y="42550"/>
                  </a:cubicBezTo>
                  <a:cubicBezTo>
                    <a:pt x="8453" y="41398"/>
                    <a:pt x="5476" y="39477"/>
                    <a:pt x="2978" y="38132"/>
                  </a:cubicBezTo>
                  <a:cubicBezTo>
                    <a:pt x="1153" y="37172"/>
                    <a:pt x="193" y="36499"/>
                    <a:pt x="97" y="34098"/>
                  </a:cubicBezTo>
                  <a:cubicBezTo>
                    <a:pt x="1" y="31889"/>
                    <a:pt x="97" y="29776"/>
                    <a:pt x="97" y="27566"/>
                  </a:cubicBezTo>
                  <a:cubicBezTo>
                    <a:pt x="193" y="24109"/>
                    <a:pt x="577" y="20651"/>
                    <a:pt x="769" y="17193"/>
                  </a:cubicBezTo>
                  <a:cubicBezTo>
                    <a:pt x="1057" y="14504"/>
                    <a:pt x="1153" y="12006"/>
                    <a:pt x="1538" y="9317"/>
                  </a:cubicBezTo>
                  <a:cubicBezTo>
                    <a:pt x="1634" y="7876"/>
                    <a:pt x="1730" y="6243"/>
                    <a:pt x="2018" y="4803"/>
                  </a:cubicBezTo>
                  <a:cubicBezTo>
                    <a:pt x="4611" y="4034"/>
                    <a:pt x="7877" y="4130"/>
                    <a:pt x="10662" y="4322"/>
                  </a:cubicBezTo>
                  <a:lnTo>
                    <a:pt x="11239" y="4322"/>
                  </a:lnTo>
                  <a:cubicBezTo>
                    <a:pt x="14024" y="4322"/>
                    <a:pt x="16810" y="4514"/>
                    <a:pt x="19499" y="4034"/>
                  </a:cubicBezTo>
                  <a:cubicBezTo>
                    <a:pt x="22765" y="3458"/>
                    <a:pt x="25550" y="2401"/>
                    <a:pt x="28432" y="1537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1189000" y="4411075"/>
              <a:ext cx="1138225" cy="1246275"/>
            </a:xfrm>
            <a:custGeom>
              <a:avLst/>
              <a:gdLst/>
              <a:ahLst/>
              <a:cxnLst/>
              <a:rect l="l" t="t" r="r" b="b"/>
              <a:pathLst>
                <a:path w="45529" h="49851" fill="none" extrusionOk="0">
                  <a:moveTo>
                    <a:pt x="22477" y="1057"/>
                  </a:moveTo>
                  <a:cubicBezTo>
                    <a:pt x="27279" y="1"/>
                    <a:pt x="31602" y="1538"/>
                    <a:pt x="36020" y="3459"/>
                  </a:cubicBezTo>
                  <a:cubicBezTo>
                    <a:pt x="38421" y="4611"/>
                    <a:pt x="38613" y="6340"/>
                    <a:pt x="39670" y="8357"/>
                  </a:cubicBezTo>
                  <a:cubicBezTo>
                    <a:pt x="40342" y="9702"/>
                    <a:pt x="41495" y="11047"/>
                    <a:pt x="41975" y="12487"/>
                  </a:cubicBezTo>
                  <a:cubicBezTo>
                    <a:pt x="42551" y="14408"/>
                    <a:pt x="42167" y="17194"/>
                    <a:pt x="41975" y="19499"/>
                  </a:cubicBezTo>
                  <a:cubicBezTo>
                    <a:pt x="41975" y="19979"/>
                    <a:pt x="41783" y="20267"/>
                    <a:pt x="41783" y="20652"/>
                  </a:cubicBezTo>
                  <a:cubicBezTo>
                    <a:pt x="41591" y="21996"/>
                    <a:pt x="41303" y="23341"/>
                    <a:pt x="41303" y="24590"/>
                  </a:cubicBezTo>
                  <a:cubicBezTo>
                    <a:pt x="41207" y="27183"/>
                    <a:pt x="42263" y="28816"/>
                    <a:pt x="43224" y="30833"/>
                  </a:cubicBezTo>
                  <a:cubicBezTo>
                    <a:pt x="43704" y="31986"/>
                    <a:pt x="44376" y="33138"/>
                    <a:pt x="44857" y="34483"/>
                  </a:cubicBezTo>
                  <a:cubicBezTo>
                    <a:pt x="45337" y="36020"/>
                    <a:pt x="45529" y="37749"/>
                    <a:pt x="44953" y="39189"/>
                  </a:cubicBezTo>
                  <a:cubicBezTo>
                    <a:pt x="44472" y="40246"/>
                    <a:pt x="43992" y="41206"/>
                    <a:pt x="43416" y="42263"/>
                  </a:cubicBezTo>
                  <a:cubicBezTo>
                    <a:pt x="42263" y="44184"/>
                    <a:pt x="41207" y="45721"/>
                    <a:pt x="40246" y="47450"/>
                  </a:cubicBezTo>
                  <a:cubicBezTo>
                    <a:pt x="39670" y="48026"/>
                    <a:pt x="38709" y="48602"/>
                    <a:pt x="38229" y="48986"/>
                  </a:cubicBezTo>
                  <a:cubicBezTo>
                    <a:pt x="36404" y="49851"/>
                    <a:pt x="34579" y="49851"/>
                    <a:pt x="32370" y="48986"/>
                  </a:cubicBezTo>
                  <a:cubicBezTo>
                    <a:pt x="29008" y="47930"/>
                    <a:pt x="25646" y="46873"/>
                    <a:pt x="22093" y="45913"/>
                  </a:cubicBezTo>
                  <a:cubicBezTo>
                    <a:pt x="20556" y="45529"/>
                    <a:pt x="20364" y="45144"/>
                    <a:pt x="19595" y="43800"/>
                  </a:cubicBezTo>
                  <a:cubicBezTo>
                    <a:pt x="19019" y="42839"/>
                    <a:pt x="18539" y="42071"/>
                    <a:pt x="17962" y="41110"/>
                  </a:cubicBezTo>
                  <a:cubicBezTo>
                    <a:pt x="17674" y="40726"/>
                    <a:pt x="17578" y="40438"/>
                    <a:pt x="17290" y="40150"/>
                  </a:cubicBezTo>
                  <a:cubicBezTo>
                    <a:pt x="15753" y="37557"/>
                    <a:pt x="11815" y="37364"/>
                    <a:pt x="9030" y="36500"/>
                  </a:cubicBezTo>
                  <a:cubicBezTo>
                    <a:pt x="8453" y="36404"/>
                    <a:pt x="8549" y="36404"/>
                    <a:pt x="7973" y="36020"/>
                  </a:cubicBezTo>
                  <a:cubicBezTo>
                    <a:pt x="6532" y="35059"/>
                    <a:pt x="4131" y="32946"/>
                    <a:pt x="2306" y="31697"/>
                  </a:cubicBezTo>
                  <a:cubicBezTo>
                    <a:pt x="961" y="30833"/>
                    <a:pt x="289" y="30065"/>
                    <a:pt x="193" y="28240"/>
                  </a:cubicBezTo>
                  <a:cubicBezTo>
                    <a:pt x="1" y="26415"/>
                    <a:pt x="193" y="24590"/>
                    <a:pt x="289" y="22861"/>
                  </a:cubicBezTo>
                  <a:cubicBezTo>
                    <a:pt x="385" y="19979"/>
                    <a:pt x="769" y="17098"/>
                    <a:pt x="961" y="14216"/>
                  </a:cubicBezTo>
                  <a:cubicBezTo>
                    <a:pt x="1250" y="12007"/>
                    <a:pt x="1346" y="9894"/>
                    <a:pt x="1442" y="7685"/>
                  </a:cubicBezTo>
                  <a:cubicBezTo>
                    <a:pt x="1634" y="6532"/>
                    <a:pt x="1634" y="5092"/>
                    <a:pt x="1826" y="3939"/>
                  </a:cubicBezTo>
                  <a:cubicBezTo>
                    <a:pt x="3843" y="3267"/>
                    <a:pt x="6340" y="3363"/>
                    <a:pt x="8646" y="3363"/>
                  </a:cubicBezTo>
                  <a:lnTo>
                    <a:pt x="9126" y="3363"/>
                  </a:lnTo>
                  <a:cubicBezTo>
                    <a:pt x="11335" y="3363"/>
                    <a:pt x="13448" y="3459"/>
                    <a:pt x="15753" y="2978"/>
                  </a:cubicBezTo>
                  <a:cubicBezTo>
                    <a:pt x="17962" y="2690"/>
                    <a:pt x="20172" y="1826"/>
                    <a:pt x="22477" y="1057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1383525" y="4550350"/>
              <a:ext cx="816450" cy="996550"/>
            </a:xfrm>
            <a:custGeom>
              <a:avLst/>
              <a:gdLst/>
              <a:ahLst/>
              <a:cxnLst/>
              <a:rect l="l" t="t" r="r" b="b"/>
              <a:pathLst>
                <a:path w="32658" h="39862" fill="none" extrusionOk="0">
                  <a:moveTo>
                    <a:pt x="16713" y="577"/>
                  </a:moveTo>
                  <a:cubicBezTo>
                    <a:pt x="19979" y="1"/>
                    <a:pt x="22956" y="1153"/>
                    <a:pt x="26126" y="2594"/>
                  </a:cubicBezTo>
                  <a:cubicBezTo>
                    <a:pt x="27663" y="3363"/>
                    <a:pt x="27951" y="4611"/>
                    <a:pt x="28527" y="6052"/>
                  </a:cubicBezTo>
                  <a:cubicBezTo>
                    <a:pt x="29007" y="7205"/>
                    <a:pt x="29680" y="8261"/>
                    <a:pt x="30064" y="9414"/>
                  </a:cubicBezTo>
                  <a:cubicBezTo>
                    <a:pt x="30544" y="11047"/>
                    <a:pt x="30448" y="13256"/>
                    <a:pt x="30352" y="15081"/>
                  </a:cubicBezTo>
                  <a:cubicBezTo>
                    <a:pt x="30352" y="15465"/>
                    <a:pt x="30352" y="15849"/>
                    <a:pt x="30160" y="16041"/>
                  </a:cubicBezTo>
                  <a:cubicBezTo>
                    <a:pt x="30064" y="17098"/>
                    <a:pt x="29968" y="18250"/>
                    <a:pt x="29968" y="19307"/>
                  </a:cubicBezTo>
                  <a:cubicBezTo>
                    <a:pt x="29968" y="21324"/>
                    <a:pt x="30640" y="22765"/>
                    <a:pt x="31216" y="24494"/>
                  </a:cubicBezTo>
                  <a:cubicBezTo>
                    <a:pt x="31601" y="25262"/>
                    <a:pt x="31985" y="26415"/>
                    <a:pt x="32177" y="27471"/>
                  </a:cubicBezTo>
                  <a:cubicBezTo>
                    <a:pt x="32561" y="28816"/>
                    <a:pt x="32657" y="30065"/>
                    <a:pt x="32369" y="31313"/>
                  </a:cubicBezTo>
                  <a:cubicBezTo>
                    <a:pt x="32081" y="32178"/>
                    <a:pt x="31697" y="32946"/>
                    <a:pt x="31409" y="33810"/>
                  </a:cubicBezTo>
                  <a:cubicBezTo>
                    <a:pt x="30640" y="35539"/>
                    <a:pt x="30064" y="36692"/>
                    <a:pt x="29295" y="38133"/>
                  </a:cubicBezTo>
                  <a:cubicBezTo>
                    <a:pt x="29007" y="38517"/>
                    <a:pt x="28143" y="39093"/>
                    <a:pt x="27759" y="39381"/>
                  </a:cubicBezTo>
                  <a:cubicBezTo>
                    <a:pt x="26414" y="39862"/>
                    <a:pt x="25165" y="39862"/>
                    <a:pt x="23340" y="39189"/>
                  </a:cubicBezTo>
                  <a:cubicBezTo>
                    <a:pt x="20843" y="38421"/>
                    <a:pt x="18250" y="37652"/>
                    <a:pt x="15752" y="36980"/>
                  </a:cubicBezTo>
                  <a:cubicBezTo>
                    <a:pt x="14696" y="36692"/>
                    <a:pt x="14408" y="36308"/>
                    <a:pt x="13831" y="35539"/>
                  </a:cubicBezTo>
                  <a:cubicBezTo>
                    <a:pt x="13351" y="34867"/>
                    <a:pt x="12871" y="34195"/>
                    <a:pt x="12487" y="33618"/>
                  </a:cubicBezTo>
                  <a:cubicBezTo>
                    <a:pt x="12391" y="33330"/>
                    <a:pt x="12198" y="33138"/>
                    <a:pt x="12006" y="32946"/>
                  </a:cubicBezTo>
                  <a:cubicBezTo>
                    <a:pt x="10758" y="31217"/>
                    <a:pt x="7972" y="30929"/>
                    <a:pt x="5955" y="30353"/>
                  </a:cubicBezTo>
                  <a:cubicBezTo>
                    <a:pt x="5475" y="30257"/>
                    <a:pt x="5571" y="30353"/>
                    <a:pt x="5091" y="29968"/>
                  </a:cubicBezTo>
                  <a:cubicBezTo>
                    <a:pt x="4322" y="29104"/>
                    <a:pt x="2689" y="26991"/>
                    <a:pt x="1345" y="25934"/>
                  </a:cubicBezTo>
                  <a:cubicBezTo>
                    <a:pt x="480" y="25070"/>
                    <a:pt x="0" y="24302"/>
                    <a:pt x="0" y="22861"/>
                  </a:cubicBezTo>
                  <a:cubicBezTo>
                    <a:pt x="0" y="21420"/>
                    <a:pt x="192" y="19979"/>
                    <a:pt x="192" y="18539"/>
                  </a:cubicBezTo>
                  <a:cubicBezTo>
                    <a:pt x="288" y="16137"/>
                    <a:pt x="672" y="13928"/>
                    <a:pt x="865" y="11623"/>
                  </a:cubicBezTo>
                  <a:cubicBezTo>
                    <a:pt x="961" y="9798"/>
                    <a:pt x="1153" y="8165"/>
                    <a:pt x="1249" y="6340"/>
                  </a:cubicBezTo>
                  <a:cubicBezTo>
                    <a:pt x="1345" y="5380"/>
                    <a:pt x="1249" y="4131"/>
                    <a:pt x="1441" y="3363"/>
                  </a:cubicBezTo>
                  <a:cubicBezTo>
                    <a:pt x="2882" y="2690"/>
                    <a:pt x="4803" y="2690"/>
                    <a:pt x="6435" y="2594"/>
                  </a:cubicBezTo>
                  <a:lnTo>
                    <a:pt x="6724" y="2594"/>
                  </a:lnTo>
                  <a:cubicBezTo>
                    <a:pt x="8356" y="2498"/>
                    <a:pt x="9893" y="2498"/>
                    <a:pt x="11526" y="2114"/>
                  </a:cubicBezTo>
                  <a:cubicBezTo>
                    <a:pt x="13351" y="1634"/>
                    <a:pt x="15080" y="961"/>
                    <a:pt x="16713" y="577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1570800" y="4684825"/>
              <a:ext cx="504300" cy="756425"/>
            </a:xfrm>
            <a:custGeom>
              <a:avLst/>
              <a:gdLst/>
              <a:ahLst/>
              <a:cxnLst/>
              <a:rect l="l" t="t" r="r" b="b"/>
              <a:pathLst>
                <a:path w="20172" h="30257" fill="none" extrusionOk="0">
                  <a:moveTo>
                    <a:pt x="11335" y="97"/>
                  </a:moveTo>
                  <a:cubicBezTo>
                    <a:pt x="13064" y="1"/>
                    <a:pt x="14793" y="865"/>
                    <a:pt x="16330" y="1826"/>
                  </a:cubicBezTo>
                  <a:cubicBezTo>
                    <a:pt x="17194" y="2306"/>
                    <a:pt x="17290" y="2978"/>
                    <a:pt x="17674" y="3843"/>
                  </a:cubicBezTo>
                  <a:cubicBezTo>
                    <a:pt x="18058" y="4611"/>
                    <a:pt x="18251" y="5668"/>
                    <a:pt x="18539" y="6628"/>
                  </a:cubicBezTo>
                  <a:cubicBezTo>
                    <a:pt x="18827" y="7877"/>
                    <a:pt x="18827" y="9510"/>
                    <a:pt x="18827" y="10950"/>
                  </a:cubicBezTo>
                  <a:lnTo>
                    <a:pt x="18827" y="11623"/>
                  </a:lnTo>
                  <a:lnTo>
                    <a:pt x="18827" y="14120"/>
                  </a:lnTo>
                  <a:cubicBezTo>
                    <a:pt x="18827" y="15561"/>
                    <a:pt x="19211" y="16905"/>
                    <a:pt x="19499" y="18250"/>
                  </a:cubicBezTo>
                  <a:cubicBezTo>
                    <a:pt x="19595" y="18923"/>
                    <a:pt x="19787" y="19787"/>
                    <a:pt x="19979" y="20651"/>
                  </a:cubicBezTo>
                  <a:cubicBezTo>
                    <a:pt x="20076" y="21612"/>
                    <a:pt x="20172" y="22668"/>
                    <a:pt x="19979" y="23533"/>
                  </a:cubicBezTo>
                  <a:cubicBezTo>
                    <a:pt x="19787" y="24205"/>
                    <a:pt x="19595" y="24974"/>
                    <a:pt x="19499" y="25550"/>
                  </a:cubicBezTo>
                  <a:cubicBezTo>
                    <a:pt x="19115" y="26895"/>
                    <a:pt x="18827" y="27855"/>
                    <a:pt x="18635" y="29200"/>
                  </a:cubicBezTo>
                  <a:cubicBezTo>
                    <a:pt x="18539" y="29392"/>
                    <a:pt x="17770" y="29872"/>
                    <a:pt x="17674" y="29968"/>
                  </a:cubicBezTo>
                  <a:cubicBezTo>
                    <a:pt x="16810" y="30256"/>
                    <a:pt x="15849" y="30064"/>
                    <a:pt x="14793" y="29776"/>
                  </a:cubicBezTo>
                  <a:lnTo>
                    <a:pt x="9702" y="28335"/>
                  </a:lnTo>
                  <a:cubicBezTo>
                    <a:pt x="9030" y="28047"/>
                    <a:pt x="8742" y="27951"/>
                    <a:pt x="8453" y="27471"/>
                  </a:cubicBezTo>
                  <a:lnTo>
                    <a:pt x="7301" y="26414"/>
                  </a:lnTo>
                  <a:lnTo>
                    <a:pt x="7013" y="26030"/>
                  </a:lnTo>
                  <a:cubicBezTo>
                    <a:pt x="6052" y="24974"/>
                    <a:pt x="4227" y="24686"/>
                    <a:pt x="2882" y="24397"/>
                  </a:cubicBezTo>
                  <a:cubicBezTo>
                    <a:pt x="2402" y="24205"/>
                    <a:pt x="2786" y="24493"/>
                    <a:pt x="2306" y="24013"/>
                  </a:cubicBezTo>
                  <a:cubicBezTo>
                    <a:pt x="2306" y="23245"/>
                    <a:pt x="1250" y="20940"/>
                    <a:pt x="577" y="19979"/>
                  </a:cubicBezTo>
                  <a:cubicBezTo>
                    <a:pt x="289" y="19307"/>
                    <a:pt x="1" y="18538"/>
                    <a:pt x="97" y="17482"/>
                  </a:cubicBezTo>
                  <a:cubicBezTo>
                    <a:pt x="97" y="16425"/>
                    <a:pt x="289" y="15177"/>
                    <a:pt x="385" y="14120"/>
                  </a:cubicBezTo>
                  <a:cubicBezTo>
                    <a:pt x="481" y="12295"/>
                    <a:pt x="865" y="10662"/>
                    <a:pt x="1058" y="8837"/>
                  </a:cubicBezTo>
                  <a:cubicBezTo>
                    <a:pt x="1250" y="7493"/>
                    <a:pt x="1250" y="6244"/>
                    <a:pt x="1346" y="4899"/>
                  </a:cubicBezTo>
                  <a:cubicBezTo>
                    <a:pt x="1346" y="4323"/>
                    <a:pt x="1346" y="3170"/>
                    <a:pt x="1442" y="2594"/>
                  </a:cubicBezTo>
                  <a:cubicBezTo>
                    <a:pt x="2306" y="2018"/>
                    <a:pt x="3459" y="2018"/>
                    <a:pt x="4611" y="1922"/>
                  </a:cubicBezTo>
                  <a:lnTo>
                    <a:pt x="4804" y="1922"/>
                  </a:lnTo>
                  <a:cubicBezTo>
                    <a:pt x="5764" y="1730"/>
                    <a:pt x="6821" y="1633"/>
                    <a:pt x="7781" y="1441"/>
                  </a:cubicBezTo>
                  <a:cubicBezTo>
                    <a:pt x="9030" y="865"/>
                    <a:pt x="10086" y="385"/>
                    <a:pt x="11335" y="97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1758100" y="4816900"/>
              <a:ext cx="206550" cy="509075"/>
            </a:xfrm>
            <a:custGeom>
              <a:avLst/>
              <a:gdLst/>
              <a:ahLst/>
              <a:cxnLst/>
              <a:rect l="l" t="t" r="r" b="b"/>
              <a:pathLst>
                <a:path w="8262" h="20363" fill="none" extrusionOk="0">
                  <a:moveTo>
                    <a:pt x="7781" y="20363"/>
                  </a:moveTo>
                  <a:cubicBezTo>
                    <a:pt x="6052" y="19979"/>
                    <a:pt x="4131" y="19403"/>
                    <a:pt x="2498" y="18826"/>
                  </a:cubicBezTo>
                  <a:cubicBezTo>
                    <a:pt x="1730" y="18538"/>
                    <a:pt x="1057" y="18250"/>
                    <a:pt x="289" y="17962"/>
                  </a:cubicBezTo>
                  <a:cubicBezTo>
                    <a:pt x="1" y="17866"/>
                    <a:pt x="289" y="18058"/>
                    <a:pt x="1" y="17578"/>
                  </a:cubicBezTo>
                  <a:cubicBezTo>
                    <a:pt x="769" y="17001"/>
                    <a:pt x="193" y="14696"/>
                    <a:pt x="289" y="13928"/>
                  </a:cubicBezTo>
                  <a:cubicBezTo>
                    <a:pt x="577" y="12487"/>
                    <a:pt x="769" y="11046"/>
                    <a:pt x="961" y="9605"/>
                  </a:cubicBezTo>
                  <a:cubicBezTo>
                    <a:pt x="1057" y="8357"/>
                    <a:pt x="1442" y="7300"/>
                    <a:pt x="1538" y="6052"/>
                  </a:cubicBezTo>
                  <a:cubicBezTo>
                    <a:pt x="1634" y="5283"/>
                    <a:pt x="1538" y="4323"/>
                    <a:pt x="1538" y="3458"/>
                  </a:cubicBezTo>
                  <a:cubicBezTo>
                    <a:pt x="1538" y="3074"/>
                    <a:pt x="1442" y="2306"/>
                    <a:pt x="1538" y="1921"/>
                  </a:cubicBezTo>
                  <a:cubicBezTo>
                    <a:pt x="1634" y="1441"/>
                    <a:pt x="2402" y="1249"/>
                    <a:pt x="2690" y="1057"/>
                  </a:cubicBezTo>
                  <a:cubicBezTo>
                    <a:pt x="3555" y="577"/>
                    <a:pt x="4611" y="96"/>
                    <a:pt x="5572" y="0"/>
                  </a:cubicBezTo>
                  <a:cubicBezTo>
                    <a:pt x="5956" y="577"/>
                    <a:pt x="6532" y="1057"/>
                    <a:pt x="6532" y="1729"/>
                  </a:cubicBezTo>
                  <a:cubicBezTo>
                    <a:pt x="6532" y="3458"/>
                    <a:pt x="7013" y="5187"/>
                    <a:pt x="7397" y="6820"/>
                  </a:cubicBezTo>
                  <a:cubicBezTo>
                    <a:pt x="7877" y="9125"/>
                    <a:pt x="7685" y="11526"/>
                    <a:pt x="7685" y="13736"/>
                  </a:cubicBezTo>
                  <a:lnTo>
                    <a:pt x="7685" y="17385"/>
                  </a:lnTo>
                  <a:cubicBezTo>
                    <a:pt x="7685" y="18442"/>
                    <a:pt x="7877" y="19210"/>
                    <a:pt x="7973" y="20171"/>
                  </a:cubicBezTo>
                  <a:cubicBezTo>
                    <a:pt x="8261" y="20075"/>
                    <a:pt x="7685" y="20363"/>
                    <a:pt x="7781" y="20363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1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1920900" y="2209275"/>
            <a:ext cx="5302500" cy="8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3776250" y="1497100"/>
            <a:ext cx="15915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2191200" y="2906175"/>
            <a:ext cx="47616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584939" y="-901570"/>
            <a:ext cx="1900830" cy="2036168"/>
          </a:xfrm>
          <a:custGeom>
            <a:avLst/>
            <a:gdLst/>
            <a:ahLst/>
            <a:cxnLst/>
            <a:rect l="l" t="t" r="r" b="b"/>
            <a:pathLst>
              <a:path w="63203" h="67703" extrusionOk="0">
                <a:moveTo>
                  <a:pt x="49091" y="1"/>
                </a:moveTo>
                <a:cubicBezTo>
                  <a:pt x="47866" y="1"/>
                  <a:pt x="46607" y="233"/>
                  <a:pt x="45433" y="563"/>
                </a:cubicBezTo>
                <a:cubicBezTo>
                  <a:pt x="44376" y="852"/>
                  <a:pt x="43416" y="1140"/>
                  <a:pt x="42455" y="1524"/>
                </a:cubicBezTo>
                <a:cubicBezTo>
                  <a:pt x="34771" y="4405"/>
                  <a:pt x="27183" y="7479"/>
                  <a:pt x="19403" y="10072"/>
                </a:cubicBezTo>
                <a:cubicBezTo>
                  <a:pt x="15081" y="11513"/>
                  <a:pt x="10663" y="13146"/>
                  <a:pt x="7205" y="16027"/>
                </a:cubicBezTo>
                <a:cubicBezTo>
                  <a:pt x="1" y="21983"/>
                  <a:pt x="673" y="30723"/>
                  <a:pt x="2594" y="38983"/>
                </a:cubicBezTo>
                <a:cubicBezTo>
                  <a:pt x="3939" y="44458"/>
                  <a:pt x="5572" y="50029"/>
                  <a:pt x="7781" y="55312"/>
                </a:cubicBezTo>
                <a:cubicBezTo>
                  <a:pt x="8838" y="58097"/>
                  <a:pt x="10182" y="60787"/>
                  <a:pt x="12584" y="62612"/>
                </a:cubicBezTo>
                <a:cubicBezTo>
                  <a:pt x="15177" y="64629"/>
                  <a:pt x="18731" y="65013"/>
                  <a:pt x="22093" y="65301"/>
                </a:cubicBezTo>
                <a:cubicBezTo>
                  <a:pt x="30545" y="65973"/>
                  <a:pt x="39094" y="66838"/>
                  <a:pt x="47546" y="67510"/>
                </a:cubicBezTo>
                <a:cubicBezTo>
                  <a:pt x="48466" y="67621"/>
                  <a:pt x="49400" y="67703"/>
                  <a:pt x="50316" y="67703"/>
                </a:cubicBezTo>
                <a:cubicBezTo>
                  <a:pt x="51790" y="67703"/>
                  <a:pt x="53217" y="67490"/>
                  <a:pt x="54462" y="66838"/>
                </a:cubicBezTo>
                <a:cubicBezTo>
                  <a:pt x="57151" y="65397"/>
                  <a:pt x="58400" y="62420"/>
                  <a:pt x="59168" y="59346"/>
                </a:cubicBezTo>
                <a:cubicBezTo>
                  <a:pt x="63202" y="42921"/>
                  <a:pt x="59264" y="23039"/>
                  <a:pt x="55806" y="6807"/>
                </a:cubicBezTo>
                <a:cubicBezTo>
                  <a:pt x="55422" y="5270"/>
                  <a:pt x="55038" y="3637"/>
                  <a:pt x="54269" y="2388"/>
                </a:cubicBezTo>
                <a:cubicBezTo>
                  <a:pt x="52964" y="608"/>
                  <a:pt x="51071" y="1"/>
                  <a:pt x="49091" y="1"/>
                </a:cubicBezTo>
                <a:close/>
              </a:path>
            </a:pathLst>
          </a:custGeom>
          <a:solidFill>
            <a:srgbClr val="6647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5400000">
            <a:off x="-436201" y="-942723"/>
            <a:ext cx="2312414" cy="2023552"/>
          </a:xfrm>
          <a:custGeom>
            <a:avLst/>
            <a:gdLst/>
            <a:ahLst/>
            <a:cxnLst/>
            <a:rect l="l" t="t" r="r" b="b"/>
            <a:pathLst>
              <a:path w="67236" h="58837" extrusionOk="0">
                <a:moveTo>
                  <a:pt x="24653" y="1"/>
                </a:moveTo>
                <a:cubicBezTo>
                  <a:pt x="23575" y="1"/>
                  <a:pt x="22491" y="158"/>
                  <a:pt x="21420" y="408"/>
                </a:cubicBezTo>
                <a:cubicBezTo>
                  <a:pt x="19307" y="888"/>
                  <a:pt x="17386" y="1657"/>
                  <a:pt x="15369" y="2233"/>
                </a:cubicBezTo>
                <a:cubicBezTo>
                  <a:pt x="11815" y="3289"/>
                  <a:pt x="8165" y="4058"/>
                  <a:pt x="5091" y="6459"/>
                </a:cubicBezTo>
                <a:cubicBezTo>
                  <a:pt x="2498" y="8380"/>
                  <a:pt x="577" y="11358"/>
                  <a:pt x="289" y="14527"/>
                </a:cubicBezTo>
                <a:cubicBezTo>
                  <a:pt x="1" y="17217"/>
                  <a:pt x="865" y="20002"/>
                  <a:pt x="1730" y="22692"/>
                </a:cubicBezTo>
                <a:cubicBezTo>
                  <a:pt x="3843" y="29415"/>
                  <a:pt x="5475" y="37099"/>
                  <a:pt x="8549" y="43438"/>
                </a:cubicBezTo>
                <a:cubicBezTo>
                  <a:pt x="11046" y="48721"/>
                  <a:pt x="17194" y="51699"/>
                  <a:pt x="22188" y="54100"/>
                </a:cubicBezTo>
                <a:cubicBezTo>
                  <a:pt x="25838" y="55829"/>
                  <a:pt x="29392" y="57558"/>
                  <a:pt x="33234" y="58422"/>
                </a:cubicBezTo>
                <a:cubicBezTo>
                  <a:pt x="34551" y="58708"/>
                  <a:pt x="35924" y="58836"/>
                  <a:pt x="37329" y="58836"/>
                </a:cubicBezTo>
                <a:cubicBezTo>
                  <a:pt x="44426" y="58836"/>
                  <a:pt x="52354" y="55561"/>
                  <a:pt x="58207" y="52755"/>
                </a:cubicBezTo>
                <a:cubicBezTo>
                  <a:pt x="60128" y="51795"/>
                  <a:pt x="61953" y="50642"/>
                  <a:pt x="63106" y="48817"/>
                </a:cubicBezTo>
                <a:cubicBezTo>
                  <a:pt x="67236" y="42382"/>
                  <a:pt x="59072" y="34986"/>
                  <a:pt x="54749" y="31144"/>
                </a:cubicBezTo>
                <a:cubicBezTo>
                  <a:pt x="47546" y="24709"/>
                  <a:pt x="41975" y="15680"/>
                  <a:pt x="36116" y="7996"/>
                </a:cubicBezTo>
                <a:cubicBezTo>
                  <a:pt x="34291" y="5691"/>
                  <a:pt x="32562" y="3289"/>
                  <a:pt x="29968" y="1657"/>
                </a:cubicBezTo>
                <a:cubicBezTo>
                  <a:pt x="28279" y="450"/>
                  <a:pt x="26475" y="1"/>
                  <a:pt x="24653" y="1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7658359" y="-575323"/>
            <a:ext cx="2438650" cy="2134018"/>
          </a:xfrm>
          <a:custGeom>
            <a:avLst/>
            <a:gdLst/>
            <a:ahLst/>
            <a:cxnLst/>
            <a:rect l="l" t="t" r="r" b="b"/>
            <a:pathLst>
              <a:path w="67236" h="58837" extrusionOk="0">
                <a:moveTo>
                  <a:pt x="24653" y="1"/>
                </a:moveTo>
                <a:cubicBezTo>
                  <a:pt x="23575" y="1"/>
                  <a:pt x="22491" y="158"/>
                  <a:pt x="21420" y="408"/>
                </a:cubicBezTo>
                <a:cubicBezTo>
                  <a:pt x="19307" y="888"/>
                  <a:pt x="17386" y="1657"/>
                  <a:pt x="15369" y="2233"/>
                </a:cubicBezTo>
                <a:cubicBezTo>
                  <a:pt x="11815" y="3289"/>
                  <a:pt x="8165" y="4058"/>
                  <a:pt x="5091" y="6459"/>
                </a:cubicBezTo>
                <a:cubicBezTo>
                  <a:pt x="2498" y="8380"/>
                  <a:pt x="577" y="11358"/>
                  <a:pt x="289" y="14527"/>
                </a:cubicBezTo>
                <a:cubicBezTo>
                  <a:pt x="1" y="17217"/>
                  <a:pt x="865" y="20002"/>
                  <a:pt x="1730" y="22692"/>
                </a:cubicBezTo>
                <a:cubicBezTo>
                  <a:pt x="3843" y="29415"/>
                  <a:pt x="5475" y="37099"/>
                  <a:pt x="8549" y="43438"/>
                </a:cubicBezTo>
                <a:cubicBezTo>
                  <a:pt x="11046" y="48721"/>
                  <a:pt x="17194" y="51699"/>
                  <a:pt x="22188" y="54100"/>
                </a:cubicBezTo>
                <a:cubicBezTo>
                  <a:pt x="25838" y="55829"/>
                  <a:pt x="29392" y="57558"/>
                  <a:pt x="33234" y="58422"/>
                </a:cubicBezTo>
                <a:cubicBezTo>
                  <a:pt x="34551" y="58708"/>
                  <a:pt x="35924" y="58836"/>
                  <a:pt x="37329" y="58836"/>
                </a:cubicBezTo>
                <a:cubicBezTo>
                  <a:pt x="44426" y="58836"/>
                  <a:pt x="52354" y="55561"/>
                  <a:pt x="58207" y="52755"/>
                </a:cubicBezTo>
                <a:cubicBezTo>
                  <a:pt x="60128" y="51795"/>
                  <a:pt x="61953" y="50642"/>
                  <a:pt x="63106" y="48817"/>
                </a:cubicBezTo>
                <a:cubicBezTo>
                  <a:pt x="67236" y="42382"/>
                  <a:pt x="59072" y="34986"/>
                  <a:pt x="54749" y="31144"/>
                </a:cubicBezTo>
                <a:cubicBezTo>
                  <a:pt x="47546" y="24709"/>
                  <a:pt x="41975" y="15680"/>
                  <a:pt x="36116" y="7996"/>
                </a:cubicBezTo>
                <a:cubicBezTo>
                  <a:pt x="34291" y="5691"/>
                  <a:pt x="32562" y="3289"/>
                  <a:pt x="29968" y="1657"/>
                </a:cubicBezTo>
                <a:cubicBezTo>
                  <a:pt x="28279" y="450"/>
                  <a:pt x="26475" y="1"/>
                  <a:pt x="24653" y="1"/>
                </a:cubicBezTo>
                <a:close/>
              </a:path>
            </a:pathLst>
          </a:custGeom>
          <a:solidFill>
            <a:srgbClr val="6647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-80525" y="-1077400"/>
            <a:ext cx="3092850" cy="2766275"/>
            <a:chOff x="5200" y="3589850"/>
            <a:chExt cx="3092850" cy="2766275"/>
          </a:xfrm>
        </p:grpSpPr>
        <p:sp>
          <p:nvSpPr>
            <p:cNvPr id="47" name="Google Shape;47;p3"/>
            <p:cNvSpPr/>
            <p:nvPr/>
          </p:nvSpPr>
          <p:spPr>
            <a:xfrm>
              <a:off x="5200" y="3589850"/>
              <a:ext cx="3092850" cy="2766275"/>
            </a:xfrm>
            <a:custGeom>
              <a:avLst/>
              <a:gdLst/>
              <a:ahLst/>
              <a:cxnLst/>
              <a:rect l="l" t="t" r="r" b="b"/>
              <a:pathLst>
                <a:path w="123714" h="110651" fill="none" extrusionOk="0">
                  <a:moveTo>
                    <a:pt x="3650" y="8741"/>
                  </a:moveTo>
                  <a:lnTo>
                    <a:pt x="3650" y="8741"/>
                  </a:lnTo>
                  <a:cubicBezTo>
                    <a:pt x="9797" y="7493"/>
                    <a:pt x="16809" y="8261"/>
                    <a:pt x="23052" y="8741"/>
                  </a:cubicBezTo>
                  <a:cubicBezTo>
                    <a:pt x="28815" y="9126"/>
                    <a:pt x="34290" y="9894"/>
                    <a:pt x="40053" y="9126"/>
                  </a:cubicBezTo>
                  <a:cubicBezTo>
                    <a:pt x="46104" y="8165"/>
                    <a:pt x="51867" y="5860"/>
                    <a:pt x="57726" y="4131"/>
                  </a:cubicBezTo>
                  <a:cubicBezTo>
                    <a:pt x="71558" y="1"/>
                    <a:pt x="83756" y="4035"/>
                    <a:pt x="96723" y="9126"/>
                  </a:cubicBezTo>
                  <a:cubicBezTo>
                    <a:pt x="103542" y="11719"/>
                    <a:pt x="103446" y="17194"/>
                    <a:pt x="107192" y="22765"/>
                  </a:cubicBezTo>
                  <a:cubicBezTo>
                    <a:pt x="109017" y="25550"/>
                    <a:pt x="112187" y="27951"/>
                    <a:pt x="113532" y="30929"/>
                  </a:cubicBezTo>
                  <a:cubicBezTo>
                    <a:pt x="115453" y="35347"/>
                    <a:pt x="112667" y="43896"/>
                    <a:pt x="111515" y="48314"/>
                  </a:cubicBezTo>
                  <a:cubicBezTo>
                    <a:pt x="110746" y="51099"/>
                    <a:pt x="109786" y="53981"/>
                    <a:pt x="109594" y="56862"/>
                  </a:cubicBezTo>
                  <a:cubicBezTo>
                    <a:pt x="109209" y="62337"/>
                    <a:pt x="112379" y="65795"/>
                    <a:pt x="115453" y="69829"/>
                  </a:cubicBezTo>
                  <a:cubicBezTo>
                    <a:pt x="118814" y="74248"/>
                    <a:pt x="123713" y="81643"/>
                    <a:pt x="120543" y="87118"/>
                  </a:cubicBezTo>
                  <a:cubicBezTo>
                    <a:pt x="116797" y="93361"/>
                    <a:pt x="111226" y="98260"/>
                    <a:pt x="105752" y="103063"/>
                  </a:cubicBezTo>
                  <a:cubicBezTo>
                    <a:pt x="98932" y="109018"/>
                    <a:pt x="93841" y="110651"/>
                    <a:pt x="85293" y="107577"/>
                  </a:cubicBezTo>
                  <a:cubicBezTo>
                    <a:pt x="76840" y="104503"/>
                    <a:pt x="68292" y="101910"/>
                    <a:pt x="59551" y="99701"/>
                  </a:cubicBezTo>
                  <a:cubicBezTo>
                    <a:pt x="55421" y="98740"/>
                    <a:pt x="55229" y="97780"/>
                    <a:pt x="53404" y="93938"/>
                  </a:cubicBezTo>
                  <a:cubicBezTo>
                    <a:pt x="51675" y="90480"/>
                    <a:pt x="50138" y="87118"/>
                    <a:pt x="48506" y="83660"/>
                  </a:cubicBezTo>
                  <a:cubicBezTo>
                    <a:pt x="45144" y="76457"/>
                    <a:pt x="34386" y="76457"/>
                    <a:pt x="27663" y="74440"/>
                  </a:cubicBezTo>
                  <a:cubicBezTo>
                    <a:pt x="20843" y="72327"/>
                    <a:pt x="14120" y="70309"/>
                    <a:pt x="7300" y="68292"/>
                  </a:cubicBezTo>
                  <a:cubicBezTo>
                    <a:pt x="3170" y="67044"/>
                    <a:pt x="769" y="66083"/>
                    <a:pt x="288" y="61761"/>
                  </a:cubicBezTo>
                  <a:cubicBezTo>
                    <a:pt x="0" y="57919"/>
                    <a:pt x="0" y="54077"/>
                    <a:pt x="0" y="50235"/>
                  </a:cubicBezTo>
                  <a:cubicBezTo>
                    <a:pt x="288" y="36212"/>
                    <a:pt x="1537" y="22380"/>
                    <a:pt x="3650" y="874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09300" y="3726725"/>
              <a:ext cx="2732650" cy="2494925"/>
            </a:xfrm>
            <a:custGeom>
              <a:avLst/>
              <a:gdLst/>
              <a:ahLst/>
              <a:cxnLst/>
              <a:rect l="l" t="t" r="r" b="b"/>
              <a:pathLst>
                <a:path w="109306" h="99797" fill="none" extrusionOk="0">
                  <a:moveTo>
                    <a:pt x="51579" y="3651"/>
                  </a:moveTo>
                  <a:cubicBezTo>
                    <a:pt x="63874" y="1"/>
                    <a:pt x="74728" y="3651"/>
                    <a:pt x="86446" y="8165"/>
                  </a:cubicBezTo>
                  <a:cubicBezTo>
                    <a:pt x="92497" y="10566"/>
                    <a:pt x="92401" y="15465"/>
                    <a:pt x="95667" y="20459"/>
                  </a:cubicBezTo>
                  <a:cubicBezTo>
                    <a:pt x="97299" y="22957"/>
                    <a:pt x="100181" y="25070"/>
                    <a:pt x="101430" y="27855"/>
                  </a:cubicBezTo>
                  <a:cubicBezTo>
                    <a:pt x="102870" y="31217"/>
                    <a:pt x="101430" y="37076"/>
                    <a:pt x="100373" y="41398"/>
                  </a:cubicBezTo>
                  <a:cubicBezTo>
                    <a:pt x="100085" y="42263"/>
                    <a:pt x="99797" y="43127"/>
                    <a:pt x="99701" y="43799"/>
                  </a:cubicBezTo>
                  <a:cubicBezTo>
                    <a:pt x="99028" y="46393"/>
                    <a:pt x="98260" y="48986"/>
                    <a:pt x="98068" y="51676"/>
                  </a:cubicBezTo>
                  <a:cubicBezTo>
                    <a:pt x="97684" y="56670"/>
                    <a:pt x="100469" y="59648"/>
                    <a:pt x="103351" y="63490"/>
                  </a:cubicBezTo>
                  <a:cubicBezTo>
                    <a:pt x="104599" y="65315"/>
                    <a:pt x="106328" y="67716"/>
                    <a:pt x="107385" y="70213"/>
                  </a:cubicBezTo>
                  <a:cubicBezTo>
                    <a:pt x="108729" y="73287"/>
                    <a:pt x="109306" y="76457"/>
                    <a:pt x="107769" y="79242"/>
                  </a:cubicBezTo>
                  <a:cubicBezTo>
                    <a:pt x="106616" y="81259"/>
                    <a:pt x="105272" y="83084"/>
                    <a:pt x="103831" y="84909"/>
                  </a:cubicBezTo>
                  <a:cubicBezTo>
                    <a:pt x="101045" y="88175"/>
                    <a:pt x="97780" y="91056"/>
                    <a:pt x="94706" y="93938"/>
                  </a:cubicBezTo>
                  <a:cubicBezTo>
                    <a:pt x="92977" y="95378"/>
                    <a:pt x="91344" y="96531"/>
                    <a:pt x="89904" y="97395"/>
                  </a:cubicBezTo>
                  <a:cubicBezTo>
                    <a:pt x="85773" y="99701"/>
                    <a:pt x="81931" y="99797"/>
                    <a:pt x="76360" y="97876"/>
                  </a:cubicBezTo>
                  <a:cubicBezTo>
                    <a:pt x="68772" y="95090"/>
                    <a:pt x="60992" y="92785"/>
                    <a:pt x="53116" y="90768"/>
                  </a:cubicBezTo>
                  <a:cubicBezTo>
                    <a:pt x="49562" y="89807"/>
                    <a:pt x="49274" y="88943"/>
                    <a:pt x="47641" y="85581"/>
                  </a:cubicBezTo>
                  <a:cubicBezTo>
                    <a:pt x="46585" y="83372"/>
                    <a:pt x="45432" y="81067"/>
                    <a:pt x="44280" y="78762"/>
                  </a:cubicBezTo>
                  <a:cubicBezTo>
                    <a:pt x="43895" y="77897"/>
                    <a:pt x="43511" y="77225"/>
                    <a:pt x="43223" y="76360"/>
                  </a:cubicBezTo>
                  <a:cubicBezTo>
                    <a:pt x="40053" y="70021"/>
                    <a:pt x="30544" y="69925"/>
                    <a:pt x="24589" y="68100"/>
                  </a:cubicBezTo>
                  <a:cubicBezTo>
                    <a:pt x="23725" y="67812"/>
                    <a:pt x="23149" y="67620"/>
                    <a:pt x="22284" y="67332"/>
                  </a:cubicBezTo>
                  <a:cubicBezTo>
                    <a:pt x="17097" y="65699"/>
                    <a:pt x="11719" y="63874"/>
                    <a:pt x="6436" y="62145"/>
                  </a:cubicBezTo>
                  <a:cubicBezTo>
                    <a:pt x="2882" y="60992"/>
                    <a:pt x="673" y="60128"/>
                    <a:pt x="289" y="56190"/>
                  </a:cubicBezTo>
                  <a:cubicBezTo>
                    <a:pt x="0" y="52732"/>
                    <a:pt x="0" y="49082"/>
                    <a:pt x="96" y="45624"/>
                  </a:cubicBezTo>
                  <a:cubicBezTo>
                    <a:pt x="192" y="39861"/>
                    <a:pt x="577" y="34098"/>
                    <a:pt x="961" y="28335"/>
                  </a:cubicBezTo>
                  <a:cubicBezTo>
                    <a:pt x="1249" y="24013"/>
                    <a:pt x="1729" y="19691"/>
                    <a:pt x="2210" y="15465"/>
                  </a:cubicBezTo>
                  <a:cubicBezTo>
                    <a:pt x="2594" y="12967"/>
                    <a:pt x="2882" y="10470"/>
                    <a:pt x="3362" y="8069"/>
                  </a:cubicBezTo>
                  <a:cubicBezTo>
                    <a:pt x="8357" y="6916"/>
                    <a:pt x="14216" y="7589"/>
                    <a:pt x="19499" y="7877"/>
                  </a:cubicBezTo>
                  <a:cubicBezTo>
                    <a:pt x="19883" y="7877"/>
                    <a:pt x="20267" y="7877"/>
                    <a:pt x="20651" y="8069"/>
                  </a:cubicBezTo>
                  <a:cubicBezTo>
                    <a:pt x="25742" y="8357"/>
                    <a:pt x="30737" y="9125"/>
                    <a:pt x="36019" y="8261"/>
                  </a:cubicBezTo>
                  <a:cubicBezTo>
                    <a:pt x="41110" y="7204"/>
                    <a:pt x="46297" y="5187"/>
                    <a:pt x="51579" y="365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99000" y="3861200"/>
              <a:ext cx="2420500" cy="2245200"/>
            </a:xfrm>
            <a:custGeom>
              <a:avLst/>
              <a:gdLst/>
              <a:ahLst/>
              <a:cxnLst/>
              <a:rect l="l" t="t" r="r" b="b"/>
              <a:pathLst>
                <a:path w="96820" h="89808" fill="none" extrusionOk="0">
                  <a:moveTo>
                    <a:pt x="46009" y="3170"/>
                  </a:moveTo>
                  <a:cubicBezTo>
                    <a:pt x="56862" y="0"/>
                    <a:pt x="66467" y="3266"/>
                    <a:pt x="76553" y="7204"/>
                  </a:cubicBezTo>
                  <a:cubicBezTo>
                    <a:pt x="81931" y="9413"/>
                    <a:pt x="81835" y="13736"/>
                    <a:pt x="84717" y="18058"/>
                  </a:cubicBezTo>
                  <a:cubicBezTo>
                    <a:pt x="86158" y="20363"/>
                    <a:pt x="88655" y="22380"/>
                    <a:pt x="89711" y="24781"/>
                  </a:cubicBezTo>
                  <a:cubicBezTo>
                    <a:pt x="91056" y="27855"/>
                    <a:pt x="89808" y="33138"/>
                    <a:pt x="88847" y="36980"/>
                  </a:cubicBezTo>
                  <a:cubicBezTo>
                    <a:pt x="88655" y="37748"/>
                    <a:pt x="88559" y="38420"/>
                    <a:pt x="88367" y="39189"/>
                  </a:cubicBezTo>
                  <a:cubicBezTo>
                    <a:pt x="87790" y="41494"/>
                    <a:pt x="87118" y="43895"/>
                    <a:pt x="86926" y="46297"/>
                  </a:cubicBezTo>
                  <a:cubicBezTo>
                    <a:pt x="86638" y="50811"/>
                    <a:pt x="89135" y="53596"/>
                    <a:pt x="91536" y="56958"/>
                  </a:cubicBezTo>
                  <a:cubicBezTo>
                    <a:pt x="92689" y="58591"/>
                    <a:pt x="94130" y="60800"/>
                    <a:pt x="95090" y="63105"/>
                  </a:cubicBezTo>
                  <a:cubicBezTo>
                    <a:pt x="96339" y="65795"/>
                    <a:pt x="96819" y="68676"/>
                    <a:pt x="95474" y="71270"/>
                  </a:cubicBezTo>
                  <a:cubicBezTo>
                    <a:pt x="94514" y="72999"/>
                    <a:pt x="93361" y="74727"/>
                    <a:pt x="92017" y="76360"/>
                  </a:cubicBezTo>
                  <a:cubicBezTo>
                    <a:pt x="89615" y="79434"/>
                    <a:pt x="86830" y="82027"/>
                    <a:pt x="84044" y="84525"/>
                  </a:cubicBezTo>
                  <a:cubicBezTo>
                    <a:pt x="82604" y="85869"/>
                    <a:pt x="81067" y="86926"/>
                    <a:pt x="79722" y="87694"/>
                  </a:cubicBezTo>
                  <a:cubicBezTo>
                    <a:pt x="76168" y="89615"/>
                    <a:pt x="72711" y="89807"/>
                    <a:pt x="67716" y="88078"/>
                  </a:cubicBezTo>
                  <a:cubicBezTo>
                    <a:pt x="60992" y="85677"/>
                    <a:pt x="54077" y="83564"/>
                    <a:pt x="47065" y="81835"/>
                  </a:cubicBezTo>
                  <a:cubicBezTo>
                    <a:pt x="43895" y="80971"/>
                    <a:pt x="43607" y="80202"/>
                    <a:pt x="42167" y="77225"/>
                  </a:cubicBezTo>
                  <a:cubicBezTo>
                    <a:pt x="41206" y="75208"/>
                    <a:pt x="40149" y="73191"/>
                    <a:pt x="39189" y="71270"/>
                  </a:cubicBezTo>
                  <a:cubicBezTo>
                    <a:pt x="38805" y="70501"/>
                    <a:pt x="38421" y="69925"/>
                    <a:pt x="38132" y="69157"/>
                  </a:cubicBezTo>
                  <a:cubicBezTo>
                    <a:pt x="35347" y="63586"/>
                    <a:pt x="26894" y="63394"/>
                    <a:pt x="21516" y="61857"/>
                  </a:cubicBezTo>
                  <a:cubicBezTo>
                    <a:pt x="20843" y="61665"/>
                    <a:pt x="20171" y="61473"/>
                    <a:pt x="19499" y="61280"/>
                  </a:cubicBezTo>
                  <a:cubicBezTo>
                    <a:pt x="15080" y="59744"/>
                    <a:pt x="10278" y="57919"/>
                    <a:pt x="5667" y="56190"/>
                  </a:cubicBezTo>
                  <a:cubicBezTo>
                    <a:pt x="2594" y="55133"/>
                    <a:pt x="673" y="54269"/>
                    <a:pt x="289" y="50715"/>
                  </a:cubicBezTo>
                  <a:cubicBezTo>
                    <a:pt x="0" y="47545"/>
                    <a:pt x="0" y="44376"/>
                    <a:pt x="0" y="41206"/>
                  </a:cubicBezTo>
                  <a:cubicBezTo>
                    <a:pt x="192" y="36019"/>
                    <a:pt x="481" y="30736"/>
                    <a:pt x="865" y="25646"/>
                  </a:cubicBezTo>
                  <a:cubicBezTo>
                    <a:pt x="1249" y="21804"/>
                    <a:pt x="1633" y="17770"/>
                    <a:pt x="2113" y="13928"/>
                  </a:cubicBezTo>
                  <a:cubicBezTo>
                    <a:pt x="2306" y="11815"/>
                    <a:pt x="2690" y="9413"/>
                    <a:pt x="3074" y="7204"/>
                  </a:cubicBezTo>
                  <a:cubicBezTo>
                    <a:pt x="7492" y="6244"/>
                    <a:pt x="12679" y="6724"/>
                    <a:pt x="17289" y="7012"/>
                  </a:cubicBezTo>
                  <a:cubicBezTo>
                    <a:pt x="17674" y="7012"/>
                    <a:pt x="18058" y="7012"/>
                    <a:pt x="18250" y="7108"/>
                  </a:cubicBezTo>
                  <a:cubicBezTo>
                    <a:pt x="22860" y="7396"/>
                    <a:pt x="27279" y="7973"/>
                    <a:pt x="31889" y="7204"/>
                  </a:cubicBezTo>
                  <a:cubicBezTo>
                    <a:pt x="36788" y="6436"/>
                    <a:pt x="41302" y="4611"/>
                    <a:pt x="46009" y="3170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95900" y="4000475"/>
              <a:ext cx="2093925" cy="2000275"/>
            </a:xfrm>
            <a:custGeom>
              <a:avLst/>
              <a:gdLst/>
              <a:ahLst/>
              <a:cxnLst/>
              <a:rect l="l" t="t" r="r" b="b"/>
              <a:pathLst>
                <a:path w="83757" h="80011" fill="none" extrusionOk="0">
                  <a:moveTo>
                    <a:pt x="40054" y="2594"/>
                  </a:moveTo>
                  <a:cubicBezTo>
                    <a:pt x="49370" y="0"/>
                    <a:pt x="57631" y="2882"/>
                    <a:pt x="66371" y="6340"/>
                  </a:cubicBezTo>
                  <a:cubicBezTo>
                    <a:pt x="70886" y="8165"/>
                    <a:pt x="70886" y="11911"/>
                    <a:pt x="73287" y="15753"/>
                  </a:cubicBezTo>
                  <a:cubicBezTo>
                    <a:pt x="74632" y="17770"/>
                    <a:pt x="76649" y="19499"/>
                    <a:pt x="77609" y="21804"/>
                  </a:cubicBezTo>
                  <a:cubicBezTo>
                    <a:pt x="78762" y="24589"/>
                    <a:pt x="77801" y="29296"/>
                    <a:pt x="76937" y="32753"/>
                  </a:cubicBezTo>
                  <a:cubicBezTo>
                    <a:pt x="76841" y="33426"/>
                    <a:pt x="76553" y="34098"/>
                    <a:pt x="76457" y="34674"/>
                  </a:cubicBezTo>
                  <a:cubicBezTo>
                    <a:pt x="75976" y="36691"/>
                    <a:pt x="75400" y="38709"/>
                    <a:pt x="75208" y="40918"/>
                  </a:cubicBezTo>
                  <a:cubicBezTo>
                    <a:pt x="75016" y="44952"/>
                    <a:pt x="77129" y="47353"/>
                    <a:pt x="79242" y="50523"/>
                  </a:cubicBezTo>
                  <a:cubicBezTo>
                    <a:pt x="80203" y="52060"/>
                    <a:pt x="81355" y="53981"/>
                    <a:pt x="82316" y="55998"/>
                  </a:cubicBezTo>
                  <a:cubicBezTo>
                    <a:pt x="83276" y="58399"/>
                    <a:pt x="83756" y="61088"/>
                    <a:pt x="82700" y="63393"/>
                  </a:cubicBezTo>
                  <a:cubicBezTo>
                    <a:pt x="81835" y="65026"/>
                    <a:pt x="80779" y="66467"/>
                    <a:pt x="79722" y="68004"/>
                  </a:cubicBezTo>
                  <a:cubicBezTo>
                    <a:pt x="77609" y="70789"/>
                    <a:pt x="75208" y="73094"/>
                    <a:pt x="72999" y="75496"/>
                  </a:cubicBezTo>
                  <a:cubicBezTo>
                    <a:pt x="71750" y="76552"/>
                    <a:pt x="70309" y="77513"/>
                    <a:pt x="69253" y="78281"/>
                  </a:cubicBezTo>
                  <a:cubicBezTo>
                    <a:pt x="66083" y="79914"/>
                    <a:pt x="63010" y="80010"/>
                    <a:pt x="58783" y="78473"/>
                  </a:cubicBezTo>
                  <a:cubicBezTo>
                    <a:pt x="52924" y="76456"/>
                    <a:pt x="46873" y="74631"/>
                    <a:pt x="40822" y="73094"/>
                  </a:cubicBezTo>
                  <a:cubicBezTo>
                    <a:pt x="38036" y="72326"/>
                    <a:pt x="37748" y="71750"/>
                    <a:pt x="36500" y="69156"/>
                  </a:cubicBezTo>
                  <a:cubicBezTo>
                    <a:pt x="35635" y="67331"/>
                    <a:pt x="34675" y="65603"/>
                    <a:pt x="33810" y="63970"/>
                  </a:cubicBezTo>
                  <a:cubicBezTo>
                    <a:pt x="33426" y="63393"/>
                    <a:pt x="33234" y="62721"/>
                    <a:pt x="32850" y="62145"/>
                  </a:cubicBezTo>
                  <a:cubicBezTo>
                    <a:pt x="30352" y="57246"/>
                    <a:pt x="23149" y="57246"/>
                    <a:pt x="18346" y="55805"/>
                  </a:cubicBezTo>
                  <a:cubicBezTo>
                    <a:pt x="17578" y="55517"/>
                    <a:pt x="17290" y="55517"/>
                    <a:pt x="16521" y="55229"/>
                  </a:cubicBezTo>
                  <a:cubicBezTo>
                    <a:pt x="12775" y="53788"/>
                    <a:pt x="8645" y="51867"/>
                    <a:pt x="4803" y="50427"/>
                  </a:cubicBezTo>
                  <a:cubicBezTo>
                    <a:pt x="2018" y="49274"/>
                    <a:pt x="481" y="48506"/>
                    <a:pt x="193" y="45336"/>
                  </a:cubicBezTo>
                  <a:cubicBezTo>
                    <a:pt x="1" y="42551"/>
                    <a:pt x="1" y="39669"/>
                    <a:pt x="97" y="36788"/>
                  </a:cubicBezTo>
                  <a:cubicBezTo>
                    <a:pt x="193" y="32177"/>
                    <a:pt x="577" y="27567"/>
                    <a:pt x="961" y="22860"/>
                  </a:cubicBezTo>
                  <a:cubicBezTo>
                    <a:pt x="1153" y="19402"/>
                    <a:pt x="1537" y="15945"/>
                    <a:pt x="1922" y="12583"/>
                  </a:cubicBezTo>
                  <a:cubicBezTo>
                    <a:pt x="2114" y="10662"/>
                    <a:pt x="2402" y="8453"/>
                    <a:pt x="2594" y="6532"/>
                  </a:cubicBezTo>
                  <a:cubicBezTo>
                    <a:pt x="6436" y="5763"/>
                    <a:pt x="11046" y="6052"/>
                    <a:pt x="15080" y="6244"/>
                  </a:cubicBezTo>
                  <a:lnTo>
                    <a:pt x="15945" y="6244"/>
                  </a:lnTo>
                  <a:cubicBezTo>
                    <a:pt x="19883" y="6436"/>
                    <a:pt x="23725" y="6916"/>
                    <a:pt x="27663" y="6244"/>
                  </a:cubicBezTo>
                  <a:cubicBezTo>
                    <a:pt x="32081" y="5379"/>
                    <a:pt x="36115" y="3842"/>
                    <a:pt x="40054" y="259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97600" y="4134950"/>
              <a:ext cx="1769750" cy="1748125"/>
            </a:xfrm>
            <a:custGeom>
              <a:avLst/>
              <a:gdLst/>
              <a:ahLst/>
              <a:cxnLst/>
              <a:rect l="l" t="t" r="r" b="b"/>
              <a:pathLst>
                <a:path w="70790" h="69925" fill="none" extrusionOk="0">
                  <a:moveTo>
                    <a:pt x="34099" y="2209"/>
                  </a:moveTo>
                  <a:cubicBezTo>
                    <a:pt x="41879" y="0"/>
                    <a:pt x="48794" y="2401"/>
                    <a:pt x="56190" y="5379"/>
                  </a:cubicBezTo>
                  <a:cubicBezTo>
                    <a:pt x="60032" y="7012"/>
                    <a:pt x="60032" y="10085"/>
                    <a:pt x="62049" y="13351"/>
                  </a:cubicBezTo>
                  <a:cubicBezTo>
                    <a:pt x="63106" y="15176"/>
                    <a:pt x="64931" y="16809"/>
                    <a:pt x="65603" y="18730"/>
                  </a:cubicBezTo>
                  <a:cubicBezTo>
                    <a:pt x="66564" y="21227"/>
                    <a:pt x="65795" y="25261"/>
                    <a:pt x="65123" y="28335"/>
                  </a:cubicBezTo>
                  <a:cubicBezTo>
                    <a:pt x="65027" y="28911"/>
                    <a:pt x="64931" y="29584"/>
                    <a:pt x="64835" y="30064"/>
                  </a:cubicBezTo>
                  <a:cubicBezTo>
                    <a:pt x="64451" y="31793"/>
                    <a:pt x="63970" y="33618"/>
                    <a:pt x="63874" y="35539"/>
                  </a:cubicBezTo>
                  <a:cubicBezTo>
                    <a:pt x="63586" y="38997"/>
                    <a:pt x="65411" y="41302"/>
                    <a:pt x="67044" y="44087"/>
                  </a:cubicBezTo>
                  <a:cubicBezTo>
                    <a:pt x="67908" y="45336"/>
                    <a:pt x="68869" y="47161"/>
                    <a:pt x="69637" y="48890"/>
                  </a:cubicBezTo>
                  <a:cubicBezTo>
                    <a:pt x="70406" y="51003"/>
                    <a:pt x="70790" y="53308"/>
                    <a:pt x="69829" y="55229"/>
                  </a:cubicBezTo>
                  <a:cubicBezTo>
                    <a:pt x="69157" y="56670"/>
                    <a:pt x="68293" y="58014"/>
                    <a:pt x="67332" y="59359"/>
                  </a:cubicBezTo>
                  <a:cubicBezTo>
                    <a:pt x="65507" y="61760"/>
                    <a:pt x="63682" y="63873"/>
                    <a:pt x="61761" y="66083"/>
                  </a:cubicBezTo>
                  <a:cubicBezTo>
                    <a:pt x="60801" y="67043"/>
                    <a:pt x="59552" y="67812"/>
                    <a:pt x="58688" y="68484"/>
                  </a:cubicBezTo>
                  <a:cubicBezTo>
                    <a:pt x="55902" y="69733"/>
                    <a:pt x="53405" y="69925"/>
                    <a:pt x="49659" y="68580"/>
                  </a:cubicBezTo>
                  <a:cubicBezTo>
                    <a:pt x="44664" y="66755"/>
                    <a:pt x="39477" y="65218"/>
                    <a:pt x="34291" y="63873"/>
                  </a:cubicBezTo>
                  <a:cubicBezTo>
                    <a:pt x="31889" y="63297"/>
                    <a:pt x="31697" y="62721"/>
                    <a:pt x="30545" y="60608"/>
                  </a:cubicBezTo>
                  <a:cubicBezTo>
                    <a:pt x="29872" y="59167"/>
                    <a:pt x="29008" y="57726"/>
                    <a:pt x="28336" y="56189"/>
                  </a:cubicBezTo>
                  <a:cubicBezTo>
                    <a:pt x="28047" y="55709"/>
                    <a:pt x="27855" y="55229"/>
                    <a:pt x="27471" y="54653"/>
                  </a:cubicBezTo>
                  <a:cubicBezTo>
                    <a:pt x="25262" y="50523"/>
                    <a:pt x="19019" y="50426"/>
                    <a:pt x="15081" y="49274"/>
                  </a:cubicBezTo>
                  <a:cubicBezTo>
                    <a:pt x="14504" y="48986"/>
                    <a:pt x="14120" y="48986"/>
                    <a:pt x="13544" y="48602"/>
                  </a:cubicBezTo>
                  <a:cubicBezTo>
                    <a:pt x="10566" y="47353"/>
                    <a:pt x="7012" y="45432"/>
                    <a:pt x="3843" y="43991"/>
                  </a:cubicBezTo>
                  <a:cubicBezTo>
                    <a:pt x="1538" y="42935"/>
                    <a:pt x="193" y="42166"/>
                    <a:pt x="97" y="39381"/>
                  </a:cubicBezTo>
                  <a:cubicBezTo>
                    <a:pt x="1" y="36883"/>
                    <a:pt x="1" y="34482"/>
                    <a:pt x="97" y="31985"/>
                  </a:cubicBezTo>
                  <a:cubicBezTo>
                    <a:pt x="193" y="27855"/>
                    <a:pt x="577" y="23917"/>
                    <a:pt x="961" y="19786"/>
                  </a:cubicBezTo>
                  <a:cubicBezTo>
                    <a:pt x="1153" y="16809"/>
                    <a:pt x="1442" y="13831"/>
                    <a:pt x="1730" y="10662"/>
                  </a:cubicBezTo>
                  <a:cubicBezTo>
                    <a:pt x="2018" y="9029"/>
                    <a:pt x="2114" y="7108"/>
                    <a:pt x="2402" y="5379"/>
                  </a:cubicBezTo>
                  <a:cubicBezTo>
                    <a:pt x="5572" y="4611"/>
                    <a:pt x="9414" y="4899"/>
                    <a:pt x="12968" y="5091"/>
                  </a:cubicBezTo>
                  <a:lnTo>
                    <a:pt x="13640" y="5091"/>
                  </a:lnTo>
                  <a:cubicBezTo>
                    <a:pt x="17002" y="5187"/>
                    <a:pt x="20267" y="5571"/>
                    <a:pt x="23725" y="4899"/>
                  </a:cubicBezTo>
                  <a:cubicBezTo>
                    <a:pt x="27183" y="4611"/>
                    <a:pt x="30545" y="3266"/>
                    <a:pt x="34099" y="220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89700" y="4276625"/>
              <a:ext cx="1455200" cy="1498400"/>
            </a:xfrm>
            <a:custGeom>
              <a:avLst/>
              <a:gdLst/>
              <a:ahLst/>
              <a:cxnLst/>
              <a:rect l="l" t="t" r="r" b="b"/>
              <a:pathLst>
                <a:path w="58208" h="59936" fill="none" extrusionOk="0">
                  <a:moveTo>
                    <a:pt x="28432" y="1537"/>
                  </a:moveTo>
                  <a:cubicBezTo>
                    <a:pt x="34675" y="0"/>
                    <a:pt x="40342" y="1921"/>
                    <a:pt x="46201" y="4418"/>
                  </a:cubicBezTo>
                  <a:cubicBezTo>
                    <a:pt x="49275" y="5763"/>
                    <a:pt x="49467" y="8260"/>
                    <a:pt x="50908" y="10950"/>
                  </a:cubicBezTo>
                  <a:cubicBezTo>
                    <a:pt x="51868" y="12487"/>
                    <a:pt x="53117" y="13927"/>
                    <a:pt x="53789" y="15752"/>
                  </a:cubicBezTo>
                  <a:cubicBezTo>
                    <a:pt x="54557" y="17865"/>
                    <a:pt x="53981" y="21323"/>
                    <a:pt x="53501" y="24013"/>
                  </a:cubicBezTo>
                  <a:cubicBezTo>
                    <a:pt x="53405" y="24493"/>
                    <a:pt x="53309" y="24973"/>
                    <a:pt x="53309" y="25453"/>
                  </a:cubicBezTo>
                  <a:cubicBezTo>
                    <a:pt x="53021" y="26990"/>
                    <a:pt x="52540" y="28527"/>
                    <a:pt x="52540" y="30256"/>
                  </a:cubicBezTo>
                  <a:cubicBezTo>
                    <a:pt x="52444" y="33233"/>
                    <a:pt x="53885" y="35251"/>
                    <a:pt x="55230" y="37652"/>
                  </a:cubicBezTo>
                  <a:cubicBezTo>
                    <a:pt x="55902" y="38900"/>
                    <a:pt x="56671" y="40341"/>
                    <a:pt x="57247" y="41878"/>
                  </a:cubicBezTo>
                  <a:cubicBezTo>
                    <a:pt x="57919" y="43799"/>
                    <a:pt x="58207" y="45720"/>
                    <a:pt x="57439" y="47449"/>
                  </a:cubicBezTo>
                  <a:cubicBezTo>
                    <a:pt x="56863" y="48698"/>
                    <a:pt x="56190" y="49850"/>
                    <a:pt x="55422" y="51003"/>
                  </a:cubicBezTo>
                  <a:cubicBezTo>
                    <a:pt x="53981" y="53212"/>
                    <a:pt x="52540" y="54941"/>
                    <a:pt x="51100" y="56862"/>
                  </a:cubicBezTo>
                  <a:cubicBezTo>
                    <a:pt x="50235" y="57630"/>
                    <a:pt x="49179" y="58495"/>
                    <a:pt x="48506" y="58783"/>
                  </a:cubicBezTo>
                  <a:cubicBezTo>
                    <a:pt x="46201" y="59935"/>
                    <a:pt x="43992" y="59935"/>
                    <a:pt x="41014" y="58975"/>
                  </a:cubicBezTo>
                  <a:cubicBezTo>
                    <a:pt x="36788" y="57534"/>
                    <a:pt x="32466" y="56189"/>
                    <a:pt x="28144" y="55133"/>
                  </a:cubicBezTo>
                  <a:cubicBezTo>
                    <a:pt x="26223" y="54653"/>
                    <a:pt x="26030" y="54172"/>
                    <a:pt x="25070" y="52443"/>
                  </a:cubicBezTo>
                  <a:cubicBezTo>
                    <a:pt x="24302" y="51291"/>
                    <a:pt x="23725" y="50042"/>
                    <a:pt x="23053" y="48890"/>
                  </a:cubicBezTo>
                  <a:cubicBezTo>
                    <a:pt x="22765" y="48505"/>
                    <a:pt x="22573" y="48025"/>
                    <a:pt x="22284" y="47641"/>
                  </a:cubicBezTo>
                  <a:cubicBezTo>
                    <a:pt x="20363" y="44279"/>
                    <a:pt x="15369" y="44183"/>
                    <a:pt x="12007" y="43127"/>
                  </a:cubicBezTo>
                  <a:cubicBezTo>
                    <a:pt x="11335" y="42838"/>
                    <a:pt x="11239" y="42935"/>
                    <a:pt x="10662" y="42550"/>
                  </a:cubicBezTo>
                  <a:cubicBezTo>
                    <a:pt x="8453" y="41398"/>
                    <a:pt x="5476" y="39477"/>
                    <a:pt x="2978" y="38132"/>
                  </a:cubicBezTo>
                  <a:cubicBezTo>
                    <a:pt x="1153" y="37172"/>
                    <a:pt x="193" y="36499"/>
                    <a:pt x="97" y="34098"/>
                  </a:cubicBezTo>
                  <a:cubicBezTo>
                    <a:pt x="1" y="31889"/>
                    <a:pt x="97" y="29776"/>
                    <a:pt x="97" y="27566"/>
                  </a:cubicBezTo>
                  <a:cubicBezTo>
                    <a:pt x="193" y="24109"/>
                    <a:pt x="577" y="20651"/>
                    <a:pt x="769" y="17193"/>
                  </a:cubicBezTo>
                  <a:cubicBezTo>
                    <a:pt x="1057" y="14504"/>
                    <a:pt x="1153" y="12006"/>
                    <a:pt x="1538" y="9317"/>
                  </a:cubicBezTo>
                  <a:cubicBezTo>
                    <a:pt x="1634" y="7876"/>
                    <a:pt x="1730" y="6243"/>
                    <a:pt x="2018" y="4803"/>
                  </a:cubicBezTo>
                  <a:cubicBezTo>
                    <a:pt x="4611" y="4034"/>
                    <a:pt x="7877" y="4130"/>
                    <a:pt x="10662" y="4322"/>
                  </a:cubicBezTo>
                  <a:lnTo>
                    <a:pt x="11239" y="4322"/>
                  </a:lnTo>
                  <a:cubicBezTo>
                    <a:pt x="14024" y="4322"/>
                    <a:pt x="16810" y="4514"/>
                    <a:pt x="19499" y="4034"/>
                  </a:cubicBezTo>
                  <a:cubicBezTo>
                    <a:pt x="22765" y="3458"/>
                    <a:pt x="25550" y="2401"/>
                    <a:pt x="28432" y="153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189000" y="4411075"/>
              <a:ext cx="1138225" cy="1246275"/>
            </a:xfrm>
            <a:custGeom>
              <a:avLst/>
              <a:gdLst/>
              <a:ahLst/>
              <a:cxnLst/>
              <a:rect l="l" t="t" r="r" b="b"/>
              <a:pathLst>
                <a:path w="45529" h="49851" fill="none" extrusionOk="0">
                  <a:moveTo>
                    <a:pt x="22477" y="1057"/>
                  </a:moveTo>
                  <a:cubicBezTo>
                    <a:pt x="27279" y="1"/>
                    <a:pt x="31602" y="1538"/>
                    <a:pt x="36020" y="3459"/>
                  </a:cubicBezTo>
                  <a:cubicBezTo>
                    <a:pt x="38421" y="4611"/>
                    <a:pt x="38613" y="6340"/>
                    <a:pt x="39670" y="8357"/>
                  </a:cubicBezTo>
                  <a:cubicBezTo>
                    <a:pt x="40342" y="9702"/>
                    <a:pt x="41495" y="11047"/>
                    <a:pt x="41975" y="12487"/>
                  </a:cubicBezTo>
                  <a:cubicBezTo>
                    <a:pt x="42551" y="14408"/>
                    <a:pt x="42167" y="17194"/>
                    <a:pt x="41975" y="19499"/>
                  </a:cubicBezTo>
                  <a:cubicBezTo>
                    <a:pt x="41975" y="19979"/>
                    <a:pt x="41783" y="20267"/>
                    <a:pt x="41783" y="20652"/>
                  </a:cubicBezTo>
                  <a:cubicBezTo>
                    <a:pt x="41591" y="21996"/>
                    <a:pt x="41303" y="23341"/>
                    <a:pt x="41303" y="24590"/>
                  </a:cubicBezTo>
                  <a:cubicBezTo>
                    <a:pt x="41207" y="27183"/>
                    <a:pt x="42263" y="28816"/>
                    <a:pt x="43224" y="30833"/>
                  </a:cubicBezTo>
                  <a:cubicBezTo>
                    <a:pt x="43704" y="31986"/>
                    <a:pt x="44376" y="33138"/>
                    <a:pt x="44857" y="34483"/>
                  </a:cubicBezTo>
                  <a:cubicBezTo>
                    <a:pt x="45337" y="36020"/>
                    <a:pt x="45529" y="37749"/>
                    <a:pt x="44953" y="39189"/>
                  </a:cubicBezTo>
                  <a:cubicBezTo>
                    <a:pt x="44472" y="40246"/>
                    <a:pt x="43992" y="41206"/>
                    <a:pt x="43416" y="42263"/>
                  </a:cubicBezTo>
                  <a:cubicBezTo>
                    <a:pt x="42263" y="44184"/>
                    <a:pt x="41207" y="45721"/>
                    <a:pt x="40246" y="47450"/>
                  </a:cubicBezTo>
                  <a:cubicBezTo>
                    <a:pt x="39670" y="48026"/>
                    <a:pt x="38709" y="48602"/>
                    <a:pt x="38229" y="48986"/>
                  </a:cubicBezTo>
                  <a:cubicBezTo>
                    <a:pt x="36404" y="49851"/>
                    <a:pt x="34579" y="49851"/>
                    <a:pt x="32370" y="48986"/>
                  </a:cubicBezTo>
                  <a:cubicBezTo>
                    <a:pt x="29008" y="47930"/>
                    <a:pt x="25646" y="46873"/>
                    <a:pt x="22093" y="45913"/>
                  </a:cubicBezTo>
                  <a:cubicBezTo>
                    <a:pt x="20556" y="45529"/>
                    <a:pt x="20364" y="45144"/>
                    <a:pt x="19595" y="43800"/>
                  </a:cubicBezTo>
                  <a:cubicBezTo>
                    <a:pt x="19019" y="42839"/>
                    <a:pt x="18539" y="42071"/>
                    <a:pt x="17962" y="41110"/>
                  </a:cubicBezTo>
                  <a:cubicBezTo>
                    <a:pt x="17674" y="40726"/>
                    <a:pt x="17578" y="40438"/>
                    <a:pt x="17290" y="40150"/>
                  </a:cubicBezTo>
                  <a:cubicBezTo>
                    <a:pt x="15753" y="37557"/>
                    <a:pt x="11815" y="37364"/>
                    <a:pt x="9030" y="36500"/>
                  </a:cubicBezTo>
                  <a:cubicBezTo>
                    <a:pt x="8453" y="36404"/>
                    <a:pt x="8549" y="36404"/>
                    <a:pt x="7973" y="36020"/>
                  </a:cubicBezTo>
                  <a:cubicBezTo>
                    <a:pt x="6532" y="35059"/>
                    <a:pt x="4131" y="32946"/>
                    <a:pt x="2306" y="31697"/>
                  </a:cubicBezTo>
                  <a:cubicBezTo>
                    <a:pt x="961" y="30833"/>
                    <a:pt x="289" y="30065"/>
                    <a:pt x="193" y="28240"/>
                  </a:cubicBezTo>
                  <a:cubicBezTo>
                    <a:pt x="1" y="26415"/>
                    <a:pt x="193" y="24590"/>
                    <a:pt x="289" y="22861"/>
                  </a:cubicBezTo>
                  <a:cubicBezTo>
                    <a:pt x="385" y="19979"/>
                    <a:pt x="769" y="17098"/>
                    <a:pt x="961" y="14216"/>
                  </a:cubicBezTo>
                  <a:cubicBezTo>
                    <a:pt x="1250" y="12007"/>
                    <a:pt x="1346" y="9894"/>
                    <a:pt x="1442" y="7685"/>
                  </a:cubicBezTo>
                  <a:cubicBezTo>
                    <a:pt x="1634" y="6532"/>
                    <a:pt x="1634" y="5092"/>
                    <a:pt x="1826" y="3939"/>
                  </a:cubicBezTo>
                  <a:cubicBezTo>
                    <a:pt x="3843" y="3267"/>
                    <a:pt x="6340" y="3363"/>
                    <a:pt x="8646" y="3363"/>
                  </a:cubicBezTo>
                  <a:lnTo>
                    <a:pt x="9126" y="3363"/>
                  </a:lnTo>
                  <a:cubicBezTo>
                    <a:pt x="11335" y="3363"/>
                    <a:pt x="13448" y="3459"/>
                    <a:pt x="15753" y="2978"/>
                  </a:cubicBezTo>
                  <a:cubicBezTo>
                    <a:pt x="17962" y="2690"/>
                    <a:pt x="20172" y="1826"/>
                    <a:pt x="22477" y="105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383525" y="4550350"/>
              <a:ext cx="816450" cy="996550"/>
            </a:xfrm>
            <a:custGeom>
              <a:avLst/>
              <a:gdLst/>
              <a:ahLst/>
              <a:cxnLst/>
              <a:rect l="l" t="t" r="r" b="b"/>
              <a:pathLst>
                <a:path w="32658" h="39862" fill="none" extrusionOk="0">
                  <a:moveTo>
                    <a:pt x="16713" y="577"/>
                  </a:moveTo>
                  <a:cubicBezTo>
                    <a:pt x="19979" y="1"/>
                    <a:pt x="22956" y="1153"/>
                    <a:pt x="26126" y="2594"/>
                  </a:cubicBezTo>
                  <a:cubicBezTo>
                    <a:pt x="27663" y="3363"/>
                    <a:pt x="27951" y="4611"/>
                    <a:pt x="28527" y="6052"/>
                  </a:cubicBezTo>
                  <a:cubicBezTo>
                    <a:pt x="29007" y="7205"/>
                    <a:pt x="29680" y="8261"/>
                    <a:pt x="30064" y="9414"/>
                  </a:cubicBezTo>
                  <a:cubicBezTo>
                    <a:pt x="30544" y="11047"/>
                    <a:pt x="30448" y="13256"/>
                    <a:pt x="30352" y="15081"/>
                  </a:cubicBezTo>
                  <a:cubicBezTo>
                    <a:pt x="30352" y="15465"/>
                    <a:pt x="30352" y="15849"/>
                    <a:pt x="30160" y="16041"/>
                  </a:cubicBezTo>
                  <a:cubicBezTo>
                    <a:pt x="30064" y="17098"/>
                    <a:pt x="29968" y="18250"/>
                    <a:pt x="29968" y="19307"/>
                  </a:cubicBezTo>
                  <a:cubicBezTo>
                    <a:pt x="29968" y="21324"/>
                    <a:pt x="30640" y="22765"/>
                    <a:pt x="31216" y="24494"/>
                  </a:cubicBezTo>
                  <a:cubicBezTo>
                    <a:pt x="31601" y="25262"/>
                    <a:pt x="31985" y="26415"/>
                    <a:pt x="32177" y="27471"/>
                  </a:cubicBezTo>
                  <a:cubicBezTo>
                    <a:pt x="32561" y="28816"/>
                    <a:pt x="32657" y="30065"/>
                    <a:pt x="32369" y="31313"/>
                  </a:cubicBezTo>
                  <a:cubicBezTo>
                    <a:pt x="32081" y="32178"/>
                    <a:pt x="31697" y="32946"/>
                    <a:pt x="31409" y="33810"/>
                  </a:cubicBezTo>
                  <a:cubicBezTo>
                    <a:pt x="30640" y="35539"/>
                    <a:pt x="30064" y="36692"/>
                    <a:pt x="29295" y="38133"/>
                  </a:cubicBezTo>
                  <a:cubicBezTo>
                    <a:pt x="29007" y="38517"/>
                    <a:pt x="28143" y="39093"/>
                    <a:pt x="27759" y="39381"/>
                  </a:cubicBezTo>
                  <a:cubicBezTo>
                    <a:pt x="26414" y="39862"/>
                    <a:pt x="25165" y="39862"/>
                    <a:pt x="23340" y="39189"/>
                  </a:cubicBezTo>
                  <a:cubicBezTo>
                    <a:pt x="20843" y="38421"/>
                    <a:pt x="18250" y="37652"/>
                    <a:pt x="15752" y="36980"/>
                  </a:cubicBezTo>
                  <a:cubicBezTo>
                    <a:pt x="14696" y="36692"/>
                    <a:pt x="14408" y="36308"/>
                    <a:pt x="13831" y="35539"/>
                  </a:cubicBezTo>
                  <a:cubicBezTo>
                    <a:pt x="13351" y="34867"/>
                    <a:pt x="12871" y="34195"/>
                    <a:pt x="12487" y="33618"/>
                  </a:cubicBezTo>
                  <a:cubicBezTo>
                    <a:pt x="12391" y="33330"/>
                    <a:pt x="12198" y="33138"/>
                    <a:pt x="12006" y="32946"/>
                  </a:cubicBezTo>
                  <a:cubicBezTo>
                    <a:pt x="10758" y="31217"/>
                    <a:pt x="7972" y="30929"/>
                    <a:pt x="5955" y="30353"/>
                  </a:cubicBezTo>
                  <a:cubicBezTo>
                    <a:pt x="5475" y="30257"/>
                    <a:pt x="5571" y="30353"/>
                    <a:pt x="5091" y="29968"/>
                  </a:cubicBezTo>
                  <a:cubicBezTo>
                    <a:pt x="4322" y="29104"/>
                    <a:pt x="2689" y="26991"/>
                    <a:pt x="1345" y="25934"/>
                  </a:cubicBezTo>
                  <a:cubicBezTo>
                    <a:pt x="480" y="25070"/>
                    <a:pt x="0" y="24302"/>
                    <a:pt x="0" y="22861"/>
                  </a:cubicBezTo>
                  <a:cubicBezTo>
                    <a:pt x="0" y="21420"/>
                    <a:pt x="192" y="19979"/>
                    <a:pt x="192" y="18539"/>
                  </a:cubicBezTo>
                  <a:cubicBezTo>
                    <a:pt x="288" y="16137"/>
                    <a:pt x="672" y="13928"/>
                    <a:pt x="865" y="11623"/>
                  </a:cubicBezTo>
                  <a:cubicBezTo>
                    <a:pt x="961" y="9798"/>
                    <a:pt x="1153" y="8165"/>
                    <a:pt x="1249" y="6340"/>
                  </a:cubicBezTo>
                  <a:cubicBezTo>
                    <a:pt x="1345" y="5380"/>
                    <a:pt x="1249" y="4131"/>
                    <a:pt x="1441" y="3363"/>
                  </a:cubicBezTo>
                  <a:cubicBezTo>
                    <a:pt x="2882" y="2690"/>
                    <a:pt x="4803" y="2690"/>
                    <a:pt x="6435" y="2594"/>
                  </a:cubicBezTo>
                  <a:lnTo>
                    <a:pt x="6724" y="2594"/>
                  </a:lnTo>
                  <a:cubicBezTo>
                    <a:pt x="8356" y="2498"/>
                    <a:pt x="9893" y="2498"/>
                    <a:pt x="11526" y="2114"/>
                  </a:cubicBezTo>
                  <a:cubicBezTo>
                    <a:pt x="13351" y="1634"/>
                    <a:pt x="15080" y="961"/>
                    <a:pt x="16713" y="57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570800" y="4684825"/>
              <a:ext cx="504300" cy="756425"/>
            </a:xfrm>
            <a:custGeom>
              <a:avLst/>
              <a:gdLst/>
              <a:ahLst/>
              <a:cxnLst/>
              <a:rect l="l" t="t" r="r" b="b"/>
              <a:pathLst>
                <a:path w="20172" h="30257" fill="none" extrusionOk="0">
                  <a:moveTo>
                    <a:pt x="11335" y="97"/>
                  </a:moveTo>
                  <a:cubicBezTo>
                    <a:pt x="13064" y="1"/>
                    <a:pt x="14793" y="865"/>
                    <a:pt x="16330" y="1826"/>
                  </a:cubicBezTo>
                  <a:cubicBezTo>
                    <a:pt x="17194" y="2306"/>
                    <a:pt x="17290" y="2978"/>
                    <a:pt x="17674" y="3843"/>
                  </a:cubicBezTo>
                  <a:cubicBezTo>
                    <a:pt x="18058" y="4611"/>
                    <a:pt x="18251" y="5668"/>
                    <a:pt x="18539" y="6628"/>
                  </a:cubicBezTo>
                  <a:cubicBezTo>
                    <a:pt x="18827" y="7877"/>
                    <a:pt x="18827" y="9510"/>
                    <a:pt x="18827" y="10950"/>
                  </a:cubicBezTo>
                  <a:lnTo>
                    <a:pt x="18827" y="11623"/>
                  </a:lnTo>
                  <a:lnTo>
                    <a:pt x="18827" y="14120"/>
                  </a:lnTo>
                  <a:cubicBezTo>
                    <a:pt x="18827" y="15561"/>
                    <a:pt x="19211" y="16905"/>
                    <a:pt x="19499" y="18250"/>
                  </a:cubicBezTo>
                  <a:cubicBezTo>
                    <a:pt x="19595" y="18923"/>
                    <a:pt x="19787" y="19787"/>
                    <a:pt x="19979" y="20651"/>
                  </a:cubicBezTo>
                  <a:cubicBezTo>
                    <a:pt x="20076" y="21612"/>
                    <a:pt x="20172" y="22668"/>
                    <a:pt x="19979" y="23533"/>
                  </a:cubicBezTo>
                  <a:cubicBezTo>
                    <a:pt x="19787" y="24205"/>
                    <a:pt x="19595" y="24974"/>
                    <a:pt x="19499" y="25550"/>
                  </a:cubicBezTo>
                  <a:cubicBezTo>
                    <a:pt x="19115" y="26895"/>
                    <a:pt x="18827" y="27855"/>
                    <a:pt x="18635" y="29200"/>
                  </a:cubicBezTo>
                  <a:cubicBezTo>
                    <a:pt x="18539" y="29392"/>
                    <a:pt x="17770" y="29872"/>
                    <a:pt x="17674" y="29968"/>
                  </a:cubicBezTo>
                  <a:cubicBezTo>
                    <a:pt x="16810" y="30256"/>
                    <a:pt x="15849" y="30064"/>
                    <a:pt x="14793" y="29776"/>
                  </a:cubicBezTo>
                  <a:lnTo>
                    <a:pt x="9702" y="28335"/>
                  </a:lnTo>
                  <a:cubicBezTo>
                    <a:pt x="9030" y="28047"/>
                    <a:pt x="8742" y="27951"/>
                    <a:pt x="8453" y="27471"/>
                  </a:cubicBezTo>
                  <a:lnTo>
                    <a:pt x="7301" y="26414"/>
                  </a:lnTo>
                  <a:lnTo>
                    <a:pt x="7013" y="26030"/>
                  </a:lnTo>
                  <a:cubicBezTo>
                    <a:pt x="6052" y="24974"/>
                    <a:pt x="4227" y="24686"/>
                    <a:pt x="2882" y="24397"/>
                  </a:cubicBezTo>
                  <a:cubicBezTo>
                    <a:pt x="2402" y="24205"/>
                    <a:pt x="2786" y="24493"/>
                    <a:pt x="2306" y="24013"/>
                  </a:cubicBezTo>
                  <a:cubicBezTo>
                    <a:pt x="2306" y="23245"/>
                    <a:pt x="1250" y="20940"/>
                    <a:pt x="577" y="19979"/>
                  </a:cubicBezTo>
                  <a:cubicBezTo>
                    <a:pt x="289" y="19307"/>
                    <a:pt x="1" y="18538"/>
                    <a:pt x="97" y="17482"/>
                  </a:cubicBezTo>
                  <a:cubicBezTo>
                    <a:pt x="97" y="16425"/>
                    <a:pt x="289" y="15177"/>
                    <a:pt x="385" y="14120"/>
                  </a:cubicBezTo>
                  <a:cubicBezTo>
                    <a:pt x="481" y="12295"/>
                    <a:pt x="865" y="10662"/>
                    <a:pt x="1058" y="8837"/>
                  </a:cubicBezTo>
                  <a:cubicBezTo>
                    <a:pt x="1250" y="7493"/>
                    <a:pt x="1250" y="6244"/>
                    <a:pt x="1346" y="4899"/>
                  </a:cubicBezTo>
                  <a:cubicBezTo>
                    <a:pt x="1346" y="4323"/>
                    <a:pt x="1346" y="3170"/>
                    <a:pt x="1442" y="2594"/>
                  </a:cubicBezTo>
                  <a:cubicBezTo>
                    <a:pt x="2306" y="2018"/>
                    <a:pt x="3459" y="2018"/>
                    <a:pt x="4611" y="1922"/>
                  </a:cubicBezTo>
                  <a:lnTo>
                    <a:pt x="4804" y="1922"/>
                  </a:lnTo>
                  <a:cubicBezTo>
                    <a:pt x="5764" y="1730"/>
                    <a:pt x="6821" y="1633"/>
                    <a:pt x="7781" y="1441"/>
                  </a:cubicBezTo>
                  <a:cubicBezTo>
                    <a:pt x="9030" y="865"/>
                    <a:pt x="10086" y="385"/>
                    <a:pt x="11335" y="9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758100" y="4816900"/>
              <a:ext cx="206550" cy="509075"/>
            </a:xfrm>
            <a:custGeom>
              <a:avLst/>
              <a:gdLst/>
              <a:ahLst/>
              <a:cxnLst/>
              <a:rect l="l" t="t" r="r" b="b"/>
              <a:pathLst>
                <a:path w="8262" h="20363" fill="none" extrusionOk="0">
                  <a:moveTo>
                    <a:pt x="7781" y="20363"/>
                  </a:moveTo>
                  <a:cubicBezTo>
                    <a:pt x="6052" y="19979"/>
                    <a:pt x="4131" y="19403"/>
                    <a:pt x="2498" y="18826"/>
                  </a:cubicBezTo>
                  <a:cubicBezTo>
                    <a:pt x="1730" y="18538"/>
                    <a:pt x="1057" y="18250"/>
                    <a:pt x="289" y="17962"/>
                  </a:cubicBezTo>
                  <a:cubicBezTo>
                    <a:pt x="1" y="17866"/>
                    <a:pt x="289" y="18058"/>
                    <a:pt x="1" y="17578"/>
                  </a:cubicBezTo>
                  <a:cubicBezTo>
                    <a:pt x="769" y="17001"/>
                    <a:pt x="193" y="14696"/>
                    <a:pt x="289" y="13928"/>
                  </a:cubicBezTo>
                  <a:cubicBezTo>
                    <a:pt x="577" y="12487"/>
                    <a:pt x="769" y="11046"/>
                    <a:pt x="961" y="9605"/>
                  </a:cubicBezTo>
                  <a:cubicBezTo>
                    <a:pt x="1057" y="8357"/>
                    <a:pt x="1442" y="7300"/>
                    <a:pt x="1538" y="6052"/>
                  </a:cubicBezTo>
                  <a:cubicBezTo>
                    <a:pt x="1634" y="5283"/>
                    <a:pt x="1538" y="4323"/>
                    <a:pt x="1538" y="3458"/>
                  </a:cubicBezTo>
                  <a:cubicBezTo>
                    <a:pt x="1538" y="3074"/>
                    <a:pt x="1442" y="2306"/>
                    <a:pt x="1538" y="1921"/>
                  </a:cubicBezTo>
                  <a:cubicBezTo>
                    <a:pt x="1634" y="1441"/>
                    <a:pt x="2402" y="1249"/>
                    <a:pt x="2690" y="1057"/>
                  </a:cubicBezTo>
                  <a:cubicBezTo>
                    <a:pt x="3555" y="577"/>
                    <a:pt x="4611" y="96"/>
                    <a:pt x="5572" y="0"/>
                  </a:cubicBezTo>
                  <a:cubicBezTo>
                    <a:pt x="5956" y="577"/>
                    <a:pt x="6532" y="1057"/>
                    <a:pt x="6532" y="1729"/>
                  </a:cubicBezTo>
                  <a:cubicBezTo>
                    <a:pt x="6532" y="3458"/>
                    <a:pt x="7013" y="5187"/>
                    <a:pt x="7397" y="6820"/>
                  </a:cubicBezTo>
                  <a:cubicBezTo>
                    <a:pt x="7877" y="9125"/>
                    <a:pt x="7685" y="11526"/>
                    <a:pt x="7685" y="13736"/>
                  </a:cubicBezTo>
                  <a:lnTo>
                    <a:pt x="7685" y="17385"/>
                  </a:lnTo>
                  <a:cubicBezTo>
                    <a:pt x="7685" y="18442"/>
                    <a:pt x="7877" y="19210"/>
                    <a:pt x="7973" y="20171"/>
                  </a:cubicBezTo>
                  <a:cubicBezTo>
                    <a:pt x="8261" y="20075"/>
                    <a:pt x="7685" y="20363"/>
                    <a:pt x="7781" y="2036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3"/>
          <p:cNvSpPr/>
          <p:nvPr/>
        </p:nvSpPr>
        <p:spPr>
          <a:xfrm>
            <a:off x="6055824" y="-294955"/>
            <a:ext cx="2309746" cy="1329694"/>
          </a:xfrm>
          <a:custGeom>
            <a:avLst/>
            <a:gdLst/>
            <a:ahLst/>
            <a:cxnLst/>
            <a:rect l="l" t="t" r="r" b="b"/>
            <a:pathLst>
              <a:path w="63682" h="36661" extrusionOk="0">
                <a:moveTo>
                  <a:pt x="37224" y="0"/>
                </a:moveTo>
                <a:cubicBezTo>
                  <a:pt x="31709" y="0"/>
                  <a:pt x="25232" y="1843"/>
                  <a:pt x="20171" y="4012"/>
                </a:cubicBezTo>
                <a:cubicBezTo>
                  <a:pt x="18730" y="4588"/>
                  <a:pt x="17386" y="5357"/>
                  <a:pt x="16329" y="5933"/>
                </a:cubicBezTo>
                <a:cubicBezTo>
                  <a:pt x="0" y="15154"/>
                  <a:pt x="19211" y="29369"/>
                  <a:pt x="28335" y="34268"/>
                </a:cubicBezTo>
                <a:cubicBezTo>
                  <a:pt x="31485" y="35953"/>
                  <a:pt x="34524" y="36661"/>
                  <a:pt x="37474" y="36661"/>
                </a:cubicBezTo>
                <a:cubicBezTo>
                  <a:pt x="44779" y="36661"/>
                  <a:pt x="51543" y="32320"/>
                  <a:pt x="58111" y="27736"/>
                </a:cubicBezTo>
                <a:cubicBezTo>
                  <a:pt x="63394" y="24086"/>
                  <a:pt x="63682" y="19284"/>
                  <a:pt x="59552" y="14193"/>
                </a:cubicBezTo>
                <a:cubicBezTo>
                  <a:pt x="55325" y="9199"/>
                  <a:pt x="48794" y="2475"/>
                  <a:pt x="42263" y="650"/>
                </a:cubicBezTo>
                <a:cubicBezTo>
                  <a:pt x="40743" y="199"/>
                  <a:pt x="39035" y="0"/>
                  <a:pt x="37224" y="0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7800150" y="4064525"/>
            <a:ext cx="1580075" cy="1692575"/>
          </a:xfrm>
          <a:custGeom>
            <a:avLst/>
            <a:gdLst/>
            <a:ahLst/>
            <a:cxnLst/>
            <a:rect l="l" t="t" r="r" b="b"/>
            <a:pathLst>
              <a:path w="63203" h="67703" extrusionOk="0">
                <a:moveTo>
                  <a:pt x="49091" y="1"/>
                </a:moveTo>
                <a:cubicBezTo>
                  <a:pt x="47866" y="1"/>
                  <a:pt x="46607" y="233"/>
                  <a:pt x="45433" y="563"/>
                </a:cubicBezTo>
                <a:cubicBezTo>
                  <a:pt x="44376" y="852"/>
                  <a:pt x="43416" y="1140"/>
                  <a:pt x="42455" y="1524"/>
                </a:cubicBezTo>
                <a:cubicBezTo>
                  <a:pt x="34771" y="4405"/>
                  <a:pt x="27183" y="7479"/>
                  <a:pt x="19403" y="10072"/>
                </a:cubicBezTo>
                <a:cubicBezTo>
                  <a:pt x="15081" y="11513"/>
                  <a:pt x="10663" y="13146"/>
                  <a:pt x="7205" y="16027"/>
                </a:cubicBezTo>
                <a:cubicBezTo>
                  <a:pt x="1" y="21983"/>
                  <a:pt x="673" y="30723"/>
                  <a:pt x="2594" y="38983"/>
                </a:cubicBezTo>
                <a:cubicBezTo>
                  <a:pt x="3939" y="44458"/>
                  <a:pt x="5572" y="50029"/>
                  <a:pt x="7781" y="55312"/>
                </a:cubicBezTo>
                <a:cubicBezTo>
                  <a:pt x="8838" y="58097"/>
                  <a:pt x="10182" y="60787"/>
                  <a:pt x="12584" y="62612"/>
                </a:cubicBezTo>
                <a:cubicBezTo>
                  <a:pt x="15177" y="64629"/>
                  <a:pt x="18731" y="65013"/>
                  <a:pt x="22093" y="65301"/>
                </a:cubicBezTo>
                <a:cubicBezTo>
                  <a:pt x="30545" y="65973"/>
                  <a:pt x="39094" y="66838"/>
                  <a:pt x="47546" y="67510"/>
                </a:cubicBezTo>
                <a:cubicBezTo>
                  <a:pt x="48466" y="67621"/>
                  <a:pt x="49400" y="67703"/>
                  <a:pt x="50316" y="67703"/>
                </a:cubicBezTo>
                <a:cubicBezTo>
                  <a:pt x="51790" y="67703"/>
                  <a:pt x="53217" y="67490"/>
                  <a:pt x="54462" y="66838"/>
                </a:cubicBezTo>
                <a:cubicBezTo>
                  <a:pt x="57151" y="65397"/>
                  <a:pt x="58400" y="62420"/>
                  <a:pt x="59168" y="59346"/>
                </a:cubicBezTo>
                <a:cubicBezTo>
                  <a:pt x="63202" y="42921"/>
                  <a:pt x="59264" y="23039"/>
                  <a:pt x="55806" y="6807"/>
                </a:cubicBezTo>
                <a:cubicBezTo>
                  <a:pt x="55422" y="5270"/>
                  <a:pt x="55038" y="3637"/>
                  <a:pt x="54269" y="2388"/>
                </a:cubicBezTo>
                <a:cubicBezTo>
                  <a:pt x="52964" y="608"/>
                  <a:pt x="51071" y="1"/>
                  <a:pt x="49091" y="1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rot="934453">
            <a:off x="-264799" y="3640548"/>
            <a:ext cx="4187658" cy="2285970"/>
          </a:xfrm>
          <a:custGeom>
            <a:avLst/>
            <a:gdLst/>
            <a:ahLst/>
            <a:cxnLst/>
            <a:rect l="l" t="t" r="r" b="b"/>
            <a:pathLst>
              <a:path w="128458" h="70123" extrusionOk="0">
                <a:moveTo>
                  <a:pt x="112028" y="0"/>
                </a:moveTo>
                <a:cubicBezTo>
                  <a:pt x="103252" y="0"/>
                  <a:pt x="93707" y="377"/>
                  <a:pt x="87407" y="7018"/>
                </a:cubicBezTo>
                <a:cubicBezTo>
                  <a:pt x="79146" y="15855"/>
                  <a:pt x="72327" y="22290"/>
                  <a:pt x="61857" y="28341"/>
                </a:cubicBezTo>
                <a:cubicBezTo>
                  <a:pt x="49563" y="33624"/>
                  <a:pt x="34099" y="34584"/>
                  <a:pt x="21036" y="37274"/>
                </a:cubicBezTo>
                <a:cubicBezTo>
                  <a:pt x="17866" y="37946"/>
                  <a:pt x="14793" y="38618"/>
                  <a:pt x="12007" y="40059"/>
                </a:cubicBezTo>
                <a:cubicBezTo>
                  <a:pt x="5764" y="43229"/>
                  <a:pt x="5091" y="49472"/>
                  <a:pt x="3363" y="55523"/>
                </a:cubicBezTo>
                <a:cubicBezTo>
                  <a:pt x="3170" y="56580"/>
                  <a:pt x="385" y="68970"/>
                  <a:pt x="1" y="68970"/>
                </a:cubicBezTo>
                <a:cubicBezTo>
                  <a:pt x="26223" y="68970"/>
                  <a:pt x="52636" y="70123"/>
                  <a:pt x="78762" y="70123"/>
                </a:cubicBezTo>
                <a:cubicBezTo>
                  <a:pt x="82412" y="70027"/>
                  <a:pt x="85870" y="70027"/>
                  <a:pt x="88943" y="68778"/>
                </a:cubicBezTo>
                <a:cubicBezTo>
                  <a:pt x="89136" y="68778"/>
                  <a:pt x="89232" y="68682"/>
                  <a:pt x="89328" y="68682"/>
                </a:cubicBezTo>
                <a:cubicBezTo>
                  <a:pt x="95187" y="66281"/>
                  <a:pt x="94514" y="60614"/>
                  <a:pt x="98452" y="56676"/>
                </a:cubicBezTo>
                <a:cubicBezTo>
                  <a:pt x="105080" y="50144"/>
                  <a:pt x="116126" y="46591"/>
                  <a:pt x="118047" y="36505"/>
                </a:cubicBezTo>
                <a:cubicBezTo>
                  <a:pt x="119483" y="29325"/>
                  <a:pt x="128458" y="5"/>
                  <a:pt x="115485" y="5"/>
                </a:cubicBezTo>
                <a:cubicBezTo>
                  <a:pt x="115442" y="5"/>
                  <a:pt x="115400" y="6"/>
                  <a:pt x="115357" y="6"/>
                </a:cubicBezTo>
                <a:cubicBezTo>
                  <a:pt x="114266" y="6"/>
                  <a:pt x="113153" y="0"/>
                  <a:pt x="112028" y="0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00090" y="3571480"/>
            <a:ext cx="1685684" cy="1475381"/>
          </a:xfrm>
          <a:custGeom>
            <a:avLst/>
            <a:gdLst/>
            <a:ahLst/>
            <a:cxnLst/>
            <a:rect l="l" t="t" r="r" b="b"/>
            <a:pathLst>
              <a:path w="40823" h="35730" extrusionOk="0">
                <a:moveTo>
                  <a:pt x="10421" y="0"/>
                </a:moveTo>
                <a:cubicBezTo>
                  <a:pt x="6953" y="0"/>
                  <a:pt x="1575" y="2449"/>
                  <a:pt x="673" y="5318"/>
                </a:cubicBezTo>
                <a:cubicBezTo>
                  <a:pt x="289" y="6279"/>
                  <a:pt x="385" y="7335"/>
                  <a:pt x="385" y="8392"/>
                </a:cubicBezTo>
                <a:cubicBezTo>
                  <a:pt x="481" y="12426"/>
                  <a:pt x="673" y="16268"/>
                  <a:pt x="769" y="20206"/>
                </a:cubicBezTo>
                <a:cubicBezTo>
                  <a:pt x="865" y="22991"/>
                  <a:pt x="1" y="27410"/>
                  <a:pt x="2114" y="29523"/>
                </a:cubicBezTo>
                <a:cubicBezTo>
                  <a:pt x="2882" y="30387"/>
                  <a:pt x="4035" y="30964"/>
                  <a:pt x="5092" y="31348"/>
                </a:cubicBezTo>
                <a:cubicBezTo>
                  <a:pt x="8838" y="32692"/>
                  <a:pt x="12872" y="33557"/>
                  <a:pt x="16618" y="34709"/>
                </a:cubicBezTo>
                <a:cubicBezTo>
                  <a:pt x="18367" y="35293"/>
                  <a:pt x="20291" y="35729"/>
                  <a:pt x="22214" y="35729"/>
                </a:cubicBezTo>
                <a:cubicBezTo>
                  <a:pt x="23775" y="35729"/>
                  <a:pt x="25335" y="35441"/>
                  <a:pt x="26799" y="34709"/>
                </a:cubicBezTo>
                <a:cubicBezTo>
                  <a:pt x="28720" y="33749"/>
                  <a:pt x="30545" y="32308"/>
                  <a:pt x="32370" y="30867"/>
                </a:cubicBezTo>
                <a:cubicBezTo>
                  <a:pt x="34483" y="29235"/>
                  <a:pt x="40054" y="26161"/>
                  <a:pt x="40630" y="23183"/>
                </a:cubicBezTo>
                <a:cubicBezTo>
                  <a:pt x="40822" y="22127"/>
                  <a:pt x="40534" y="21070"/>
                  <a:pt x="39093" y="19822"/>
                </a:cubicBezTo>
                <a:cubicBezTo>
                  <a:pt x="34291" y="16268"/>
                  <a:pt x="29296" y="12618"/>
                  <a:pt x="24494" y="9064"/>
                </a:cubicBezTo>
                <a:cubicBezTo>
                  <a:pt x="20556" y="6183"/>
                  <a:pt x="16714" y="1956"/>
                  <a:pt x="12007" y="228"/>
                </a:cubicBezTo>
                <a:cubicBezTo>
                  <a:pt x="11557" y="73"/>
                  <a:pt x="11017" y="0"/>
                  <a:pt x="10421" y="0"/>
                </a:cubicBezTo>
                <a:close/>
              </a:path>
            </a:pathLst>
          </a:custGeom>
          <a:solidFill>
            <a:srgbClr val="6647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5979625" y="4125900"/>
            <a:ext cx="2511750" cy="2192350"/>
            <a:chOff x="4465600" y="-1123075"/>
            <a:chExt cx="2511750" cy="2192350"/>
          </a:xfrm>
        </p:grpSpPr>
        <p:sp>
          <p:nvSpPr>
            <p:cNvPr id="62" name="Google Shape;62;p3"/>
            <p:cNvSpPr/>
            <p:nvPr/>
          </p:nvSpPr>
          <p:spPr>
            <a:xfrm>
              <a:off x="4465600" y="-1123075"/>
              <a:ext cx="2511750" cy="2192350"/>
            </a:xfrm>
            <a:custGeom>
              <a:avLst/>
              <a:gdLst/>
              <a:ahLst/>
              <a:cxnLst/>
              <a:rect l="l" t="t" r="r" b="b"/>
              <a:pathLst>
                <a:path w="100470" h="87694" fill="none" extrusionOk="0">
                  <a:moveTo>
                    <a:pt x="40246" y="2498"/>
                  </a:moveTo>
                  <a:cubicBezTo>
                    <a:pt x="31698" y="4034"/>
                    <a:pt x="23437" y="7108"/>
                    <a:pt x="16233" y="10278"/>
                  </a:cubicBezTo>
                  <a:cubicBezTo>
                    <a:pt x="1" y="17673"/>
                    <a:pt x="3267" y="33234"/>
                    <a:pt x="4515" y="47833"/>
                  </a:cubicBezTo>
                  <a:cubicBezTo>
                    <a:pt x="4996" y="52828"/>
                    <a:pt x="5380" y="58207"/>
                    <a:pt x="8165" y="62721"/>
                  </a:cubicBezTo>
                  <a:cubicBezTo>
                    <a:pt x="11719" y="68484"/>
                    <a:pt x="19019" y="69540"/>
                    <a:pt x="25070" y="71461"/>
                  </a:cubicBezTo>
                  <a:cubicBezTo>
                    <a:pt x="41207" y="76840"/>
                    <a:pt x="57535" y="81547"/>
                    <a:pt x="73672" y="86445"/>
                  </a:cubicBezTo>
                  <a:cubicBezTo>
                    <a:pt x="75593" y="87022"/>
                    <a:pt x="77706" y="87694"/>
                    <a:pt x="79723" y="87502"/>
                  </a:cubicBezTo>
                  <a:cubicBezTo>
                    <a:pt x="85006" y="87310"/>
                    <a:pt x="88463" y="82027"/>
                    <a:pt x="90865" y="77897"/>
                  </a:cubicBezTo>
                  <a:cubicBezTo>
                    <a:pt x="92305" y="75400"/>
                    <a:pt x="96532" y="69348"/>
                    <a:pt x="95187" y="66371"/>
                  </a:cubicBezTo>
                  <a:cubicBezTo>
                    <a:pt x="94707" y="65314"/>
                    <a:pt x="94034" y="64450"/>
                    <a:pt x="93170" y="63777"/>
                  </a:cubicBezTo>
                  <a:cubicBezTo>
                    <a:pt x="91345" y="62049"/>
                    <a:pt x="89520" y="60416"/>
                    <a:pt x="87503" y="58975"/>
                  </a:cubicBezTo>
                  <a:cubicBezTo>
                    <a:pt x="84429" y="56670"/>
                    <a:pt x="82124" y="54269"/>
                    <a:pt x="83181" y="50042"/>
                  </a:cubicBezTo>
                  <a:cubicBezTo>
                    <a:pt x="85006" y="43127"/>
                    <a:pt x="92209" y="38901"/>
                    <a:pt x="96628" y="33714"/>
                  </a:cubicBezTo>
                  <a:cubicBezTo>
                    <a:pt x="100470" y="29199"/>
                    <a:pt x="95187" y="24493"/>
                    <a:pt x="91921" y="21515"/>
                  </a:cubicBezTo>
                  <a:cubicBezTo>
                    <a:pt x="87887" y="17769"/>
                    <a:pt x="83949" y="13927"/>
                    <a:pt x="79723" y="10278"/>
                  </a:cubicBezTo>
                  <a:cubicBezTo>
                    <a:pt x="68677" y="1057"/>
                    <a:pt x="54173" y="0"/>
                    <a:pt x="40246" y="249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525650" y="-1015025"/>
              <a:ext cx="2266800" cy="1988250"/>
            </a:xfrm>
            <a:custGeom>
              <a:avLst/>
              <a:gdLst/>
              <a:ahLst/>
              <a:cxnLst/>
              <a:rect l="l" t="t" r="r" b="b"/>
              <a:pathLst>
                <a:path w="90672" h="79530" fill="none" extrusionOk="0">
                  <a:moveTo>
                    <a:pt x="36403" y="2402"/>
                  </a:moveTo>
                  <a:cubicBezTo>
                    <a:pt x="28623" y="3842"/>
                    <a:pt x="21131" y="6436"/>
                    <a:pt x="14600" y="9509"/>
                  </a:cubicBezTo>
                  <a:cubicBezTo>
                    <a:pt x="0" y="16041"/>
                    <a:pt x="2786" y="30160"/>
                    <a:pt x="4034" y="43511"/>
                  </a:cubicBezTo>
                  <a:cubicBezTo>
                    <a:pt x="4515" y="48026"/>
                    <a:pt x="4899" y="52828"/>
                    <a:pt x="7300" y="56766"/>
                  </a:cubicBezTo>
                  <a:cubicBezTo>
                    <a:pt x="10566" y="61953"/>
                    <a:pt x="17001" y="62913"/>
                    <a:pt x="22476" y="64834"/>
                  </a:cubicBezTo>
                  <a:cubicBezTo>
                    <a:pt x="36884" y="69733"/>
                    <a:pt x="51483" y="74055"/>
                    <a:pt x="66179" y="78377"/>
                  </a:cubicBezTo>
                  <a:cubicBezTo>
                    <a:pt x="67908" y="78858"/>
                    <a:pt x="69733" y="79530"/>
                    <a:pt x="71558" y="79338"/>
                  </a:cubicBezTo>
                  <a:cubicBezTo>
                    <a:pt x="76360" y="79146"/>
                    <a:pt x="79434" y="74439"/>
                    <a:pt x="81643" y="70789"/>
                  </a:cubicBezTo>
                  <a:cubicBezTo>
                    <a:pt x="82988" y="68580"/>
                    <a:pt x="86638" y="63297"/>
                    <a:pt x="85677" y="60512"/>
                  </a:cubicBezTo>
                  <a:cubicBezTo>
                    <a:pt x="85389" y="59552"/>
                    <a:pt x="84621" y="58783"/>
                    <a:pt x="83948" y="58111"/>
                  </a:cubicBezTo>
                  <a:cubicBezTo>
                    <a:pt x="82315" y="56574"/>
                    <a:pt x="80683" y="55133"/>
                    <a:pt x="78954" y="53789"/>
                  </a:cubicBezTo>
                  <a:cubicBezTo>
                    <a:pt x="76264" y="51771"/>
                    <a:pt x="74151" y="49562"/>
                    <a:pt x="75304" y="45720"/>
                  </a:cubicBezTo>
                  <a:cubicBezTo>
                    <a:pt x="76937" y="39381"/>
                    <a:pt x="83276" y="35635"/>
                    <a:pt x="87310" y="30833"/>
                  </a:cubicBezTo>
                  <a:cubicBezTo>
                    <a:pt x="90672" y="26798"/>
                    <a:pt x="85965" y="22476"/>
                    <a:pt x="83084" y="19787"/>
                  </a:cubicBezTo>
                  <a:cubicBezTo>
                    <a:pt x="79338" y="16425"/>
                    <a:pt x="75880" y="12967"/>
                    <a:pt x="72134" y="9605"/>
                  </a:cubicBezTo>
                  <a:cubicBezTo>
                    <a:pt x="62337" y="1153"/>
                    <a:pt x="49082" y="0"/>
                    <a:pt x="36403" y="2402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588075" y="-904575"/>
              <a:ext cx="2017075" cy="1776950"/>
            </a:xfrm>
            <a:custGeom>
              <a:avLst/>
              <a:gdLst/>
              <a:ahLst/>
              <a:cxnLst/>
              <a:rect l="l" t="t" r="r" b="b"/>
              <a:pathLst>
                <a:path w="80683" h="71078" fill="none" extrusionOk="0">
                  <a:moveTo>
                    <a:pt x="32562" y="2018"/>
                  </a:moveTo>
                  <a:cubicBezTo>
                    <a:pt x="25550" y="3363"/>
                    <a:pt x="18826" y="5668"/>
                    <a:pt x="12967" y="8453"/>
                  </a:cubicBezTo>
                  <a:cubicBezTo>
                    <a:pt x="1" y="14408"/>
                    <a:pt x="2306" y="26895"/>
                    <a:pt x="3650" y="38901"/>
                  </a:cubicBezTo>
                  <a:cubicBezTo>
                    <a:pt x="4131" y="42935"/>
                    <a:pt x="4419" y="47353"/>
                    <a:pt x="6628" y="50811"/>
                  </a:cubicBezTo>
                  <a:cubicBezTo>
                    <a:pt x="9510" y="55422"/>
                    <a:pt x="15273" y="56382"/>
                    <a:pt x="19979" y="58015"/>
                  </a:cubicBezTo>
                  <a:cubicBezTo>
                    <a:pt x="32658" y="62433"/>
                    <a:pt x="45528" y="66275"/>
                    <a:pt x="58687" y="70117"/>
                  </a:cubicBezTo>
                  <a:cubicBezTo>
                    <a:pt x="60320" y="70598"/>
                    <a:pt x="61857" y="71078"/>
                    <a:pt x="63490" y="70982"/>
                  </a:cubicBezTo>
                  <a:cubicBezTo>
                    <a:pt x="67716" y="70886"/>
                    <a:pt x="70598" y="66660"/>
                    <a:pt x="72519" y="63586"/>
                  </a:cubicBezTo>
                  <a:cubicBezTo>
                    <a:pt x="73767" y="61473"/>
                    <a:pt x="77129" y="56958"/>
                    <a:pt x="76265" y="54557"/>
                  </a:cubicBezTo>
                  <a:cubicBezTo>
                    <a:pt x="75880" y="53693"/>
                    <a:pt x="75304" y="53020"/>
                    <a:pt x="74728" y="52348"/>
                  </a:cubicBezTo>
                  <a:cubicBezTo>
                    <a:pt x="73383" y="51003"/>
                    <a:pt x="71942" y="49755"/>
                    <a:pt x="70502" y="48506"/>
                  </a:cubicBezTo>
                  <a:cubicBezTo>
                    <a:pt x="68100" y="46585"/>
                    <a:pt x="66371" y="44760"/>
                    <a:pt x="67236" y="41302"/>
                  </a:cubicBezTo>
                  <a:cubicBezTo>
                    <a:pt x="68677" y="35635"/>
                    <a:pt x="74344" y="32274"/>
                    <a:pt x="77705" y="27951"/>
                  </a:cubicBezTo>
                  <a:cubicBezTo>
                    <a:pt x="80683" y="24301"/>
                    <a:pt x="76649" y="20459"/>
                    <a:pt x="73959" y="18154"/>
                  </a:cubicBezTo>
                  <a:cubicBezTo>
                    <a:pt x="70694" y="15177"/>
                    <a:pt x="67620" y="11911"/>
                    <a:pt x="64354" y="9029"/>
                  </a:cubicBezTo>
                  <a:cubicBezTo>
                    <a:pt x="55806" y="1249"/>
                    <a:pt x="43992" y="1"/>
                    <a:pt x="32562" y="201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648100" y="-794100"/>
              <a:ext cx="1774575" cy="1568025"/>
            </a:xfrm>
            <a:custGeom>
              <a:avLst/>
              <a:gdLst/>
              <a:ahLst/>
              <a:cxnLst/>
              <a:rect l="l" t="t" r="r" b="b"/>
              <a:pathLst>
                <a:path w="70983" h="62721" fill="none" extrusionOk="0">
                  <a:moveTo>
                    <a:pt x="28720" y="1825"/>
                  </a:moveTo>
                  <a:cubicBezTo>
                    <a:pt x="22573" y="2882"/>
                    <a:pt x="16618" y="5091"/>
                    <a:pt x="11431" y="7492"/>
                  </a:cubicBezTo>
                  <a:cubicBezTo>
                    <a:pt x="1" y="12775"/>
                    <a:pt x="2018" y="23821"/>
                    <a:pt x="3267" y="34386"/>
                  </a:cubicBezTo>
                  <a:cubicBezTo>
                    <a:pt x="3651" y="37844"/>
                    <a:pt x="3939" y="41686"/>
                    <a:pt x="5860" y="44759"/>
                  </a:cubicBezTo>
                  <a:cubicBezTo>
                    <a:pt x="8453" y="48794"/>
                    <a:pt x="13352" y="49658"/>
                    <a:pt x="17386" y="51099"/>
                  </a:cubicBezTo>
                  <a:cubicBezTo>
                    <a:pt x="28432" y="55037"/>
                    <a:pt x="39670" y="58399"/>
                    <a:pt x="51196" y="61856"/>
                  </a:cubicBezTo>
                  <a:cubicBezTo>
                    <a:pt x="52444" y="62241"/>
                    <a:pt x="53885" y="62721"/>
                    <a:pt x="55326" y="62625"/>
                  </a:cubicBezTo>
                  <a:cubicBezTo>
                    <a:pt x="59072" y="62529"/>
                    <a:pt x="61473" y="58879"/>
                    <a:pt x="63298" y="56285"/>
                  </a:cubicBezTo>
                  <a:cubicBezTo>
                    <a:pt x="64451" y="54557"/>
                    <a:pt x="67332" y="50618"/>
                    <a:pt x="66756" y="48409"/>
                  </a:cubicBezTo>
                  <a:cubicBezTo>
                    <a:pt x="66564" y="47737"/>
                    <a:pt x="66083" y="47161"/>
                    <a:pt x="65603" y="46680"/>
                  </a:cubicBezTo>
                  <a:cubicBezTo>
                    <a:pt x="64451" y="45432"/>
                    <a:pt x="63298" y="44375"/>
                    <a:pt x="62049" y="43319"/>
                  </a:cubicBezTo>
                  <a:cubicBezTo>
                    <a:pt x="60032" y="41590"/>
                    <a:pt x="58592" y="39957"/>
                    <a:pt x="59456" y="37075"/>
                  </a:cubicBezTo>
                  <a:cubicBezTo>
                    <a:pt x="60801" y="32081"/>
                    <a:pt x="65603" y="29007"/>
                    <a:pt x="68485" y="25261"/>
                  </a:cubicBezTo>
                  <a:cubicBezTo>
                    <a:pt x="70982" y="21996"/>
                    <a:pt x="67524" y="18634"/>
                    <a:pt x="65315" y="16521"/>
                  </a:cubicBezTo>
                  <a:cubicBezTo>
                    <a:pt x="62530" y="13831"/>
                    <a:pt x="59936" y="10950"/>
                    <a:pt x="57055" y="8356"/>
                  </a:cubicBezTo>
                  <a:cubicBezTo>
                    <a:pt x="49467" y="1249"/>
                    <a:pt x="38997" y="0"/>
                    <a:pt x="28720" y="182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710550" y="-686050"/>
              <a:ext cx="1524825" cy="1363925"/>
            </a:xfrm>
            <a:custGeom>
              <a:avLst/>
              <a:gdLst/>
              <a:ahLst/>
              <a:cxnLst/>
              <a:rect l="l" t="t" r="r" b="b"/>
              <a:pathLst>
                <a:path w="60993" h="54557" fill="none" extrusionOk="0">
                  <a:moveTo>
                    <a:pt x="24877" y="1633"/>
                  </a:moveTo>
                  <a:cubicBezTo>
                    <a:pt x="19594" y="2594"/>
                    <a:pt x="14312" y="4323"/>
                    <a:pt x="9893" y="6532"/>
                  </a:cubicBezTo>
                  <a:cubicBezTo>
                    <a:pt x="0" y="11238"/>
                    <a:pt x="1633" y="20747"/>
                    <a:pt x="2786" y="29968"/>
                  </a:cubicBezTo>
                  <a:cubicBezTo>
                    <a:pt x="3170" y="32946"/>
                    <a:pt x="3554" y="36211"/>
                    <a:pt x="5091" y="38805"/>
                  </a:cubicBezTo>
                  <a:cubicBezTo>
                    <a:pt x="7204" y="42358"/>
                    <a:pt x="11430" y="43127"/>
                    <a:pt x="14888" y="44472"/>
                  </a:cubicBezTo>
                  <a:cubicBezTo>
                    <a:pt x="24301" y="48121"/>
                    <a:pt x="33810" y="51003"/>
                    <a:pt x="43703" y="53884"/>
                  </a:cubicBezTo>
                  <a:cubicBezTo>
                    <a:pt x="44952" y="54173"/>
                    <a:pt x="46104" y="54557"/>
                    <a:pt x="47353" y="54461"/>
                  </a:cubicBezTo>
                  <a:cubicBezTo>
                    <a:pt x="50427" y="54365"/>
                    <a:pt x="52636" y="51291"/>
                    <a:pt x="54173" y="49178"/>
                  </a:cubicBezTo>
                  <a:cubicBezTo>
                    <a:pt x="55229" y="47737"/>
                    <a:pt x="57822" y="44375"/>
                    <a:pt x="57342" y="42647"/>
                  </a:cubicBezTo>
                  <a:cubicBezTo>
                    <a:pt x="57150" y="42070"/>
                    <a:pt x="56670" y="41590"/>
                    <a:pt x="56382" y="41110"/>
                  </a:cubicBezTo>
                  <a:cubicBezTo>
                    <a:pt x="55517" y="40149"/>
                    <a:pt x="54557" y="39093"/>
                    <a:pt x="53596" y="38228"/>
                  </a:cubicBezTo>
                  <a:cubicBezTo>
                    <a:pt x="52059" y="36788"/>
                    <a:pt x="50811" y="35347"/>
                    <a:pt x="51387" y="32849"/>
                  </a:cubicBezTo>
                  <a:cubicBezTo>
                    <a:pt x="52540" y="28623"/>
                    <a:pt x="56478" y="25838"/>
                    <a:pt x="58975" y="22668"/>
                  </a:cubicBezTo>
                  <a:cubicBezTo>
                    <a:pt x="60992" y="19883"/>
                    <a:pt x="58111" y="16905"/>
                    <a:pt x="56382" y="15080"/>
                  </a:cubicBezTo>
                  <a:cubicBezTo>
                    <a:pt x="54077" y="12679"/>
                    <a:pt x="51771" y="10278"/>
                    <a:pt x="49466" y="7972"/>
                  </a:cubicBezTo>
                  <a:cubicBezTo>
                    <a:pt x="43031" y="1249"/>
                    <a:pt x="33906" y="0"/>
                    <a:pt x="24877" y="163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775375" y="-573200"/>
              <a:ext cx="1272700" cy="1147825"/>
            </a:xfrm>
            <a:custGeom>
              <a:avLst/>
              <a:gdLst/>
              <a:ahLst/>
              <a:cxnLst/>
              <a:rect l="l" t="t" r="r" b="b"/>
              <a:pathLst>
                <a:path w="50908" h="45913" fill="none" extrusionOk="0">
                  <a:moveTo>
                    <a:pt x="20843" y="1249"/>
                  </a:moveTo>
                  <a:cubicBezTo>
                    <a:pt x="16329" y="2114"/>
                    <a:pt x="12007" y="3651"/>
                    <a:pt x="8165" y="5476"/>
                  </a:cubicBezTo>
                  <a:cubicBezTo>
                    <a:pt x="0" y="9414"/>
                    <a:pt x="1057" y="17482"/>
                    <a:pt x="2210" y="25358"/>
                  </a:cubicBezTo>
                  <a:cubicBezTo>
                    <a:pt x="2594" y="27855"/>
                    <a:pt x="2882" y="30449"/>
                    <a:pt x="4131" y="32658"/>
                  </a:cubicBezTo>
                  <a:cubicBezTo>
                    <a:pt x="5956" y="35539"/>
                    <a:pt x="9317" y="36212"/>
                    <a:pt x="12199" y="37460"/>
                  </a:cubicBezTo>
                  <a:cubicBezTo>
                    <a:pt x="19883" y="40534"/>
                    <a:pt x="27567" y="42935"/>
                    <a:pt x="36019" y="45336"/>
                  </a:cubicBezTo>
                  <a:cubicBezTo>
                    <a:pt x="36980" y="45624"/>
                    <a:pt x="37940" y="45913"/>
                    <a:pt x="38997" y="45817"/>
                  </a:cubicBezTo>
                  <a:cubicBezTo>
                    <a:pt x="41590" y="45721"/>
                    <a:pt x="43319" y="43319"/>
                    <a:pt x="44760" y="41590"/>
                  </a:cubicBezTo>
                  <a:cubicBezTo>
                    <a:pt x="45720" y="40438"/>
                    <a:pt x="47834" y="37748"/>
                    <a:pt x="47545" y="36308"/>
                  </a:cubicBezTo>
                  <a:cubicBezTo>
                    <a:pt x="47353" y="35923"/>
                    <a:pt x="47161" y="35539"/>
                    <a:pt x="46777" y="35059"/>
                  </a:cubicBezTo>
                  <a:cubicBezTo>
                    <a:pt x="46201" y="34195"/>
                    <a:pt x="45432" y="33330"/>
                    <a:pt x="44664" y="32658"/>
                  </a:cubicBezTo>
                  <a:cubicBezTo>
                    <a:pt x="43415" y="31409"/>
                    <a:pt x="42455" y="30256"/>
                    <a:pt x="43031" y="28047"/>
                  </a:cubicBezTo>
                  <a:cubicBezTo>
                    <a:pt x="43992" y="24590"/>
                    <a:pt x="47161" y="22188"/>
                    <a:pt x="49178" y="19307"/>
                  </a:cubicBezTo>
                  <a:cubicBezTo>
                    <a:pt x="50907" y="16906"/>
                    <a:pt x="48506" y="14504"/>
                    <a:pt x="47065" y="12775"/>
                  </a:cubicBezTo>
                  <a:cubicBezTo>
                    <a:pt x="45240" y="10758"/>
                    <a:pt x="43319" y="8741"/>
                    <a:pt x="41494" y="6724"/>
                  </a:cubicBezTo>
                  <a:cubicBezTo>
                    <a:pt x="36596" y="1153"/>
                    <a:pt x="28623" y="1"/>
                    <a:pt x="20843" y="124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35400" y="-465150"/>
              <a:ext cx="1025375" cy="941325"/>
            </a:xfrm>
            <a:custGeom>
              <a:avLst/>
              <a:gdLst/>
              <a:ahLst/>
              <a:cxnLst/>
              <a:rect l="l" t="t" r="r" b="b"/>
              <a:pathLst>
                <a:path w="41015" h="37653" fill="none" extrusionOk="0">
                  <a:moveTo>
                    <a:pt x="17002" y="1154"/>
                  </a:moveTo>
                  <a:cubicBezTo>
                    <a:pt x="13256" y="1730"/>
                    <a:pt x="9702" y="3075"/>
                    <a:pt x="6532" y="4611"/>
                  </a:cubicBezTo>
                  <a:cubicBezTo>
                    <a:pt x="1" y="7973"/>
                    <a:pt x="577" y="14408"/>
                    <a:pt x="1730" y="21036"/>
                  </a:cubicBezTo>
                  <a:cubicBezTo>
                    <a:pt x="2114" y="23053"/>
                    <a:pt x="2402" y="25070"/>
                    <a:pt x="3459" y="26895"/>
                  </a:cubicBezTo>
                  <a:cubicBezTo>
                    <a:pt x="4899" y="29104"/>
                    <a:pt x="7493" y="29873"/>
                    <a:pt x="9702" y="30833"/>
                  </a:cubicBezTo>
                  <a:cubicBezTo>
                    <a:pt x="15657" y="33522"/>
                    <a:pt x="21708" y="35443"/>
                    <a:pt x="28528" y="37364"/>
                  </a:cubicBezTo>
                  <a:cubicBezTo>
                    <a:pt x="29296" y="37557"/>
                    <a:pt x="30065" y="37653"/>
                    <a:pt x="30929" y="37653"/>
                  </a:cubicBezTo>
                  <a:cubicBezTo>
                    <a:pt x="32946" y="37653"/>
                    <a:pt x="34387" y="35732"/>
                    <a:pt x="35635" y="34579"/>
                  </a:cubicBezTo>
                  <a:cubicBezTo>
                    <a:pt x="36500" y="33618"/>
                    <a:pt x="38229" y="31697"/>
                    <a:pt x="38133" y="30641"/>
                  </a:cubicBezTo>
                  <a:cubicBezTo>
                    <a:pt x="38133" y="30257"/>
                    <a:pt x="37941" y="29873"/>
                    <a:pt x="37652" y="29680"/>
                  </a:cubicBezTo>
                  <a:cubicBezTo>
                    <a:pt x="37268" y="29008"/>
                    <a:pt x="36788" y="28336"/>
                    <a:pt x="36212" y="27759"/>
                  </a:cubicBezTo>
                  <a:cubicBezTo>
                    <a:pt x="35347" y="26703"/>
                    <a:pt x="34771" y="25646"/>
                    <a:pt x="35155" y="24013"/>
                  </a:cubicBezTo>
                  <a:cubicBezTo>
                    <a:pt x="35828" y="21132"/>
                    <a:pt x="38229" y="19211"/>
                    <a:pt x="39862" y="16810"/>
                  </a:cubicBezTo>
                  <a:cubicBezTo>
                    <a:pt x="41014" y="14889"/>
                    <a:pt x="39381" y="12872"/>
                    <a:pt x="38133" y="11527"/>
                  </a:cubicBezTo>
                  <a:cubicBezTo>
                    <a:pt x="36692" y="9798"/>
                    <a:pt x="35251" y="8165"/>
                    <a:pt x="33907" y="6436"/>
                  </a:cubicBezTo>
                  <a:cubicBezTo>
                    <a:pt x="30257" y="1250"/>
                    <a:pt x="23629" y="1"/>
                    <a:pt x="17002" y="115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900250" y="-354675"/>
              <a:ext cx="778025" cy="730000"/>
            </a:xfrm>
            <a:custGeom>
              <a:avLst/>
              <a:gdLst/>
              <a:ahLst/>
              <a:cxnLst/>
              <a:rect l="l" t="t" r="r" b="b"/>
              <a:pathLst>
                <a:path w="31121" h="29200" fill="none" extrusionOk="0">
                  <a:moveTo>
                    <a:pt x="13063" y="865"/>
                  </a:moveTo>
                  <a:cubicBezTo>
                    <a:pt x="10181" y="1345"/>
                    <a:pt x="7300" y="2402"/>
                    <a:pt x="4899" y="3554"/>
                  </a:cubicBezTo>
                  <a:cubicBezTo>
                    <a:pt x="0" y="6244"/>
                    <a:pt x="96" y="11142"/>
                    <a:pt x="1345" y="16329"/>
                  </a:cubicBezTo>
                  <a:cubicBezTo>
                    <a:pt x="1633" y="17770"/>
                    <a:pt x="1921" y="19306"/>
                    <a:pt x="2593" y="20651"/>
                  </a:cubicBezTo>
                  <a:cubicBezTo>
                    <a:pt x="3746" y="22476"/>
                    <a:pt x="5571" y="23052"/>
                    <a:pt x="7108" y="23917"/>
                  </a:cubicBezTo>
                  <a:cubicBezTo>
                    <a:pt x="11430" y="26222"/>
                    <a:pt x="15752" y="27663"/>
                    <a:pt x="20939" y="28911"/>
                  </a:cubicBezTo>
                  <a:cubicBezTo>
                    <a:pt x="21515" y="29103"/>
                    <a:pt x="21996" y="29199"/>
                    <a:pt x="22572" y="29199"/>
                  </a:cubicBezTo>
                  <a:cubicBezTo>
                    <a:pt x="24109" y="29199"/>
                    <a:pt x="25261" y="27855"/>
                    <a:pt x="26222" y="26990"/>
                  </a:cubicBezTo>
                  <a:cubicBezTo>
                    <a:pt x="26894" y="26414"/>
                    <a:pt x="28335" y="25069"/>
                    <a:pt x="28335" y="24205"/>
                  </a:cubicBezTo>
                  <a:cubicBezTo>
                    <a:pt x="28335" y="24013"/>
                    <a:pt x="28239" y="23725"/>
                    <a:pt x="28239" y="23533"/>
                  </a:cubicBezTo>
                  <a:cubicBezTo>
                    <a:pt x="27951" y="23052"/>
                    <a:pt x="27855" y="22572"/>
                    <a:pt x="27471" y="22092"/>
                  </a:cubicBezTo>
                  <a:cubicBezTo>
                    <a:pt x="26990" y="21323"/>
                    <a:pt x="26702" y="20555"/>
                    <a:pt x="26990" y="19210"/>
                  </a:cubicBezTo>
                  <a:cubicBezTo>
                    <a:pt x="27663" y="17001"/>
                    <a:pt x="29199" y="15368"/>
                    <a:pt x="30256" y="13543"/>
                  </a:cubicBezTo>
                  <a:cubicBezTo>
                    <a:pt x="31120" y="12007"/>
                    <a:pt x="29872" y="10566"/>
                    <a:pt x="29199" y="9317"/>
                  </a:cubicBezTo>
                  <a:cubicBezTo>
                    <a:pt x="28239" y="8068"/>
                    <a:pt x="27278" y="6628"/>
                    <a:pt x="26414" y="5283"/>
                  </a:cubicBezTo>
                  <a:cubicBezTo>
                    <a:pt x="23628" y="1153"/>
                    <a:pt x="18346" y="0"/>
                    <a:pt x="13063" y="86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955475" y="-246625"/>
              <a:ext cx="533100" cy="523500"/>
            </a:xfrm>
            <a:custGeom>
              <a:avLst/>
              <a:gdLst/>
              <a:ahLst/>
              <a:cxnLst/>
              <a:rect l="l" t="t" r="r" b="b"/>
              <a:pathLst>
                <a:path w="21324" h="20940" fill="none" extrusionOk="0">
                  <a:moveTo>
                    <a:pt x="9413" y="769"/>
                  </a:moveTo>
                  <a:cubicBezTo>
                    <a:pt x="7300" y="1057"/>
                    <a:pt x="5283" y="1825"/>
                    <a:pt x="3554" y="2786"/>
                  </a:cubicBezTo>
                  <a:cubicBezTo>
                    <a:pt x="192" y="4707"/>
                    <a:pt x="0" y="8165"/>
                    <a:pt x="1057" y="12007"/>
                  </a:cubicBezTo>
                  <a:cubicBezTo>
                    <a:pt x="1249" y="12967"/>
                    <a:pt x="1537" y="13928"/>
                    <a:pt x="2017" y="14792"/>
                  </a:cubicBezTo>
                  <a:cubicBezTo>
                    <a:pt x="2690" y="15945"/>
                    <a:pt x="3842" y="16617"/>
                    <a:pt x="4611" y="17193"/>
                  </a:cubicBezTo>
                  <a:cubicBezTo>
                    <a:pt x="7300" y="19018"/>
                    <a:pt x="9797" y="19979"/>
                    <a:pt x="13543" y="20747"/>
                  </a:cubicBezTo>
                  <a:cubicBezTo>
                    <a:pt x="13928" y="20939"/>
                    <a:pt x="14216" y="20939"/>
                    <a:pt x="14600" y="20939"/>
                  </a:cubicBezTo>
                  <a:cubicBezTo>
                    <a:pt x="15560" y="20939"/>
                    <a:pt x="16425" y="20267"/>
                    <a:pt x="17097" y="19787"/>
                  </a:cubicBezTo>
                  <a:cubicBezTo>
                    <a:pt x="17866" y="19499"/>
                    <a:pt x="18826" y="18826"/>
                    <a:pt x="19018" y="18346"/>
                  </a:cubicBezTo>
                  <a:cubicBezTo>
                    <a:pt x="19210" y="18250"/>
                    <a:pt x="19210" y="18058"/>
                    <a:pt x="19210" y="17866"/>
                  </a:cubicBezTo>
                  <a:lnTo>
                    <a:pt x="19210" y="16905"/>
                  </a:lnTo>
                  <a:cubicBezTo>
                    <a:pt x="19018" y="16425"/>
                    <a:pt x="19018" y="15849"/>
                    <a:pt x="19306" y="14984"/>
                  </a:cubicBezTo>
                  <a:cubicBezTo>
                    <a:pt x="19787" y="13544"/>
                    <a:pt x="20459" y="12295"/>
                    <a:pt x="20939" y="10854"/>
                  </a:cubicBezTo>
                  <a:cubicBezTo>
                    <a:pt x="21323" y="9702"/>
                    <a:pt x="20747" y="8645"/>
                    <a:pt x="20363" y="7781"/>
                  </a:cubicBezTo>
                  <a:cubicBezTo>
                    <a:pt x="19883" y="6724"/>
                    <a:pt x="19306" y="5764"/>
                    <a:pt x="18922" y="4803"/>
                  </a:cubicBezTo>
                  <a:cubicBezTo>
                    <a:pt x="17577" y="1249"/>
                    <a:pt x="13639" y="1"/>
                    <a:pt x="9413" y="76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84275" y="-136175"/>
              <a:ext cx="357825" cy="319400"/>
            </a:xfrm>
            <a:custGeom>
              <a:avLst/>
              <a:gdLst/>
              <a:ahLst/>
              <a:cxnLst/>
              <a:rect l="l" t="t" r="r" b="b"/>
              <a:pathLst>
                <a:path w="14313" h="12776" fill="none" extrusionOk="0">
                  <a:moveTo>
                    <a:pt x="7013" y="385"/>
                  </a:moveTo>
                  <a:cubicBezTo>
                    <a:pt x="3459" y="865"/>
                    <a:pt x="1" y="3555"/>
                    <a:pt x="2018" y="7493"/>
                  </a:cubicBezTo>
                  <a:cubicBezTo>
                    <a:pt x="4227" y="11719"/>
                    <a:pt x="4323" y="12487"/>
                    <a:pt x="9510" y="12679"/>
                  </a:cubicBezTo>
                  <a:cubicBezTo>
                    <a:pt x="14312" y="12775"/>
                    <a:pt x="12872" y="7589"/>
                    <a:pt x="12872" y="4131"/>
                  </a:cubicBezTo>
                  <a:cubicBezTo>
                    <a:pt x="12680" y="1153"/>
                    <a:pt x="9894" y="1"/>
                    <a:pt x="7013" y="38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/>
          <p:nvPr/>
        </p:nvSpPr>
        <p:spPr>
          <a:xfrm>
            <a:off x="8083175" y="3199300"/>
            <a:ext cx="1591492" cy="1481893"/>
          </a:xfrm>
          <a:custGeom>
            <a:avLst/>
            <a:gdLst/>
            <a:ahLst/>
            <a:cxnLst/>
            <a:rect l="l" t="t" r="r" b="b"/>
            <a:pathLst>
              <a:path w="36477" h="33965" extrusionOk="0">
                <a:moveTo>
                  <a:pt x="15076" y="0"/>
                </a:moveTo>
                <a:cubicBezTo>
                  <a:pt x="7037" y="0"/>
                  <a:pt x="0" y="4436"/>
                  <a:pt x="1534" y="15736"/>
                </a:cubicBezTo>
                <a:cubicBezTo>
                  <a:pt x="3209" y="28114"/>
                  <a:pt x="10524" y="33964"/>
                  <a:pt x="17943" y="33964"/>
                </a:cubicBezTo>
                <a:cubicBezTo>
                  <a:pt x="25659" y="33964"/>
                  <a:pt x="33487" y="27634"/>
                  <a:pt x="35193" y="15736"/>
                </a:cubicBezTo>
                <a:cubicBezTo>
                  <a:pt x="36476" y="6773"/>
                  <a:pt x="25011" y="0"/>
                  <a:pt x="15076" y="0"/>
                </a:cubicBezTo>
                <a:close/>
              </a:path>
            </a:pathLst>
          </a:custGeom>
          <a:solidFill>
            <a:srgbClr val="6647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accent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/>
          <p:nvPr/>
        </p:nvSpPr>
        <p:spPr>
          <a:xfrm rot="-8760744">
            <a:off x="5904075" y="-790816"/>
            <a:ext cx="3962225" cy="2162910"/>
          </a:xfrm>
          <a:custGeom>
            <a:avLst/>
            <a:gdLst/>
            <a:ahLst/>
            <a:cxnLst/>
            <a:rect l="l" t="t" r="r" b="b"/>
            <a:pathLst>
              <a:path w="128458" h="70123" extrusionOk="0">
                <a:moveTo>
                  <a:pt x="112028" y="0"/>
                </a:moveTo>
                <a:cubicBezTo>
                  <a:pt x="103252" y="0"/>
                  <a:pt x="93707" y="377"/>
                  <a:pt x="87407" y="7018"/>
                </a:cubicBezTo>
                <a:cubicBezTo>
                  <a:pt x="79146" y="15855"/>
                  <a:pt x="72327" y="22290"/>
                  <a:pt x="61857" y="28341"/>
                </a:cubicBezTo>
                <a:cubicBezTo>
                  <a:pt x="49563" y="33624"/>
                  <a:pt x="34099" y="34584"/>
                  <a:pt x="21036" y="37274"/>
                </a:cubicBezTo>
                <a:cubicBezTo>
                  <a:pt x="17866" y="37946"/>
                  <a:pt x="14793" y="38618"/>
                  <a:pt x="12007" y="40059"/>
                </a:cubicBezTo>
                <a:cubicBezTo>
                  <a:pt x="5764" y="43229"/>
                  <a:pt x="5091" y="49472"/>
                  <a:pt x="3363" y="55523"/>
                </a:cubicBezTo>
                <a:cubicBezTo>
                  <a:pt x="3170" y="56580"/>
                  <a:pt x="385" y="68970"/>
                  <a:pt x="1" y="68970"/>
                </a:cubicBezTo>
                <a:cubicBezTo>
                  <a:pt x="26223" y="68970"/>
                  <a:pt x="52636" y="70123"/>
                  <a:pt x="78762" y="70123"/>
                </a:cubicBezTo>
                <a:cubicBezTo>
                  <a:pt x="82412" y="70027"/>
                  <a:pt x="85870" y="70027"/>
                  <a:pt x="88943" y="68778"/>
                </a:cubicBezTo>
                <a:cubicBezTo>
                  <a:pt x="89136" y="68778"/>
                  <a:pt x="89232" y="68682"/>
                  <a:pt x="89328" y="68682"/>
                </a:cubicBezTo>
                <a:cubicBezTo>
                  <a:pt x="95187" y="66281"/>
                  <a:pt x="94514" y="60614"/>
                  <a:pt x="98452" y="56676"/>
                </a:cubicBezTo>
                <a:cubicBezTo>
                  <a:pt x="105080" y="50144"/>
                  <a:pt x="116126" y="46591"/>
                  <a:pt x="118047" y="36505"/>
                </a:cubicBezTo>
                <a:cubicBezTo>
                  <a:pt x="119483" y="29325"/>
                  <a:pt x="128458" y="5"/>
                  <a:pt x="115485" y="5"/>
                </a:cubicBezTo>
                <a:cubicBezTo>
                  <a:pt x="115442" y="5"/>
                  <a:pt x="115400" y="6"/>
                  <a:pt x="115357" y="6"/>
                </a:cubicBezTo>
                <a:cubicBezTo>
                  <a:pt x="114266" y="6"/>
                  <a:pt x="113153" y="0"/>
                  <a:pt x="1120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 rot="-2700000">
            <a:off x="4931049" y="-462810"/>
            <a:ext cx="1259145" cy="1102056"/>
          </a:xfrm>
          <a:custGeom>
            <a:avLst/>
            <a:gdLst/>
            <a:ahLst/>
            <a:cxnLst/>
            <a:rect l="l" t="t" r="r" b="b"/>
            <a:pathLst>
              <a:path w="40823" h="35730" extrusionOk="0">
                <a:moveTo>
                  <a:pt x="10421" y="0"/>
                </a:moveTo>
                <a:cubicBezTo>
                  <a:pt x="6953" y="0"/>
                  <a:pt x="1575" y="2449"/>
                  <a:pt x="673" y="5318"/>
                </a:cubicBezTo>
                <a:cubicBezTo>
                  <a:pt x="289" y="6279"/>
                  <a:pt x="385" y="7335"/>
                  <a:pt x="385" y="8392"/>
                </a:cubicBezTo>
                <a:cubicBezTo>
                  <a:pt x="481" y="12426"/>
                  <a:pt x="673" y="16268"/>
                  <a:pt x="769" y="20206"/>
                </a:cubicBezTo>
                <a:cubicBezTo>
                  <a:pt x="865" y="22991"/>
                  <a:pt x="1" y="27410"/>
                  <a:pt x="2114" y="29523"/>
                </a:cubicBezTo>
                <a:cubicBezTo>
                  <a:pt x="2882" y="30387"/>
                  <a:pt x="4035" y="30964"/>
                  <a:pt x="5092" y="31348"/>
                </a:cubicBezTo>
                <a:cubicBezTo>
                  <a:pt x="8838" y="32692"/>
                  <a:pt x="12872" y="33557"/>
                  <a:pt x="16618" y="34709"/>
                </a:cubicBezTo>
                <a:cubicBezTo>
                  <a:pt x="18367" y="35293"/>
                  <a:pt x="20291" y="35729"/>
                  <a:pt x="22214" y="35729"/>
                </a:cubicBezTo>
                <a:cubicBezTo>
                  <a:pt x="23775" y="35729"/>
                  <a:pt x="25335" y="35441"/>
                  <a:pt x="26799" y="34709"/>
                </a:cubicBezTo>
                <a:cubicBezTo>
                  <a:pt x="28720" y="33749"/>
                  <a:pt x="30545" y="32308"/>
                  <a:pt x="32370" y="30867"/>
                </a:cubicBezTo>
                <a:cubicBezTo>
                  <a:pt x="34483" y="29235"/>
                  <a:pt x="40054" y="26161"/>
                  <a:pt x="40630" y="23183"/>
                </a:cubicBezTo>
                <a:cubicBezTo>
                  <a:pt x="40822" y="22127"/>
                  <a:pt x="40534" y="21070"/>
                  <a:pt x="39093" y="19822"/>
                </a:cubicBezTo>
                <a:cubicBezTo>
                  <a:pt x="34291" y="16268"/>
                  <a:pt x="29296" y="12618"/>
                  <a:pt x="24494" y="9064"/>
                </a:cubicBezTo>
                <a:cubicBezTo>
                  <a:pt x="20556" y="6183"/>
                  <a:pt x="16714" y="1956"/>
                  <a:pt x="12007" y="228"/>
                </a:cubicBezTo>
                <a:cubicBezTo>
                  <a:pt x="11557" y="73"/>
                  <a:pt x="11017" y="0"/>
                  <a:pt x="10421" y="0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 rot="5400000">
            <a:off x="-892669" y="2522003"/>
            <a:ext cx="2565902" cy="1644995"/>
          </a:xfrm>
          <a:custGeom>
            <a:avLst/>
            <a:gdLst/>
            <a:ahLst/>
            <a:cxnLst/>
            <a:rect l="l" t="t" r="r" b="b"/>
            <a:pathLst>
              <a:path w="83853" h="53758" extrusionOk="0">
                <a:moveTo>
                  <a:pt x="20897" y="1"/>
                </a:moveTo>
                <a:cubicBezTo>
                  <a:pt x="19785" y="1"/>
                  <a:pt x="18676" y="87"/>
                  <a:pt x="17578" y="307"/>
                </a:cubicBezTo>
                <a:cubicBezTo>
                  <a:pt x="13832" y="1075"/>
                  <a:pt x="11431" y="3476"/>
                  <a:pt x="9510" y="6358"/>
                </a:cubicBezTo>
                <a:cubicBezTo>
                  <a:pt x="8261" y="8375"/>
                  <a:pt x="7108" y="10584"/>
                  <a:pt x="5956" y="12697"/>
                </a:cubicBezTo>
                <a:cubicBezTo>
                  <a:pt x="3747" y="16539"/>
                  <a:pt x="1249" y="19997"/>
                  <a:pt x="673" y="24511"/>
                </a:cubicBezTo>
                <a:cubicBezTo>
                  <a:pt x="1" y="28257"/>
                  <a:pt x="769" y="32195"/>
                  <a:pt x="3074" y="35077"/>
                </a:cubicBezTo>
                <a:cubicBezTo>
                  <a:pt x="5091" y="37574"/>
                  <a:pt x="7973" y="39303"/>
                  <a:pt x="10854" y="40840"/>
                </a:cubicBezTo>
                <a:cubicBezTo>
                  <a:pt x="18058" y="44682"/>
                  <a:pt x="25454" y="49869"/>
                  <a:pt x="33138" y="52750"/>
                </a:cubicBezTo>
                <a:cubicBezTo>
                  <a:pt x="35064" y="53469"/>
                  <a:pt x="37084" y="53757"/>
                  <a:pt x="39135" y="53757"/>
                </a:cubicBezTo>
                <a:cubicBezTo>
                  <a:pt x="43937" y="53757"/>
                  <a:pt x="48905" y="52175"/>
                  <a:pt x="53213" y="50829"/>
                </a:cubicBezTo>
                <a:cubicBezTo>
                  <a:pt x="57535" y="49292"/>
                  <a:pt x="61953" y="47948"/>
                  <a:pt x="65987" y="45546"/>
                </a:cubicBezTo>
                <a:cubicBezTo>
                  <a:pt x="73960" y="40552"/>
                  <a:pt x="79146" y="29314"/>
                  <a:pt x="82412" y="20766"/>
                </a:cubicBezTo>
                <a:cubicBezTo>
                  <a:pt x="83276" y="18460"/>
                  <a:pt x="83853" y="15963"/>
                  <a:pt x="83276" y="13466"/>
                </a:cubicBezTo>
                <a:cubicBezTo>
                  <a:pt x="81738" y="6177"/>
                  <a:pt x="72552" y="5239"/>
                  <a:pt x="65563" y="5239"/>
                </a:cubicBezTo>
                <a:cubicBezTo>
                  <a:pt x="64263" y="5239"/>
                  <a:pt x="63038" y="5271"/>
                  <a:pt x="61953" y="5301"/>
                </a:cubicBezTo>
                <a:cubicBezTo>
                  <a:pt x="61618" y="5307"/>
                  <a:pt x="61283" y="5310"/>
                  <a:pt x="60947" y="5310"/>
                </a:cubicBezTo>
                <a:cubicBezTo>
                  <a:pt x="50096" y="5310"/>
                  <a:pt x="38566" y="2368"/>
                  <a:pt x="27759" y="691"/>
                </a:cubicBezTo>
                <a:cubicBezTo>
                  <a:pt x="25496" y="368"/>
                  <a:pt x="23189" y="1"/>
                  <a:pt x="20897" y="1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/>
          <p:nvPr/>
        </p:nvSpPr>
        <p:spPr>
          <a:xfrm rot="849463">
            <a:off x="-982426" y="3268286"/>
            <a:ext cx="2745367" cy="2133816"/>
          </a:xfrm>
          <a:custGeom>
            <a:avLst/>
            <a:gdLst/>
            <a:ahLst/>
            <a:cxnLst/>
            <a:rect l="l" t="t" r="r" b="b"/>
            <a:pathLst>
              <a:path w="89712" h="69728" extrusionOk="0">
                <a:moveTo>
                  <a:pt x="14036" y="0"/>
                </a:moveTo>
                <a:cubicBezTo>
                  <a:pt x="13692" y="0"/>
                  <a:pt x="13336" y="25"/>
                  <a:pt x="12967" y="78"/>
                </a:cubicBezTo>
                <a:cubicBezTo>
                  <a:pt x="7396" y="750"/>
                  <a:pt x="1633" y="7090"/>
                  <a:pt x="865" y="11892"/>
                </a:cubicBezTo>
                <a:cubicBezTo>
                  <a:pt x="0" y="16406"/>
                  <a:pt x="2402" y="20537"/>
                  <a:pt x="4515" y="24379"/>
                </a:cubicBezTo>
                <a:cubicBezTo>
                  <a:pt x="9798" y="33503"/>
                  <a:pt x="13736" y="43589"/>
                  <a:pt x="20363" y="52041"/>
                </a:cubicBezTo>
                <a:cubicBezTo>
                  <a:pt x="30352" y="65008"/>
                  <a:pt x="47545" y="67217"/>
                  <a:pt x="62817" y="69522"/>
                </a:cubicBezTo>
                <a:cubicBezTo>
                  <a:pt x="63748" y="69658"/>
                  <a:pt x="64622" y="69727"/>
                  <a:pt x="65449" y="69727"/>
                </a:cubicBezTo>
                <a:cubicBezTo>
                  <a:pt x="69316" y="69727"/>
                  <a:pt x="72150" y="68201"/>
                  <a:pt x="74920" y="64720"/>
                </a:cubicBezTo>
                <a:cubicBezTo>
                  <a:pt x="82316" y="55787"/>
                  <a:pt x="89711" y="42820"/>
                  <a:pt x="75784" y="36289"/>
                </a:cubicBezTo>
                <a:cubicBezTo>
                  <a:pt x="59552" y="28797"/>
                  <a:pt x="37076" y="26588"/>
                  <a:pt x="25646" y="11412"/>
                </a:cubicBezTo>
                <a:cubicBezTo>
                  <a:pt x="22468" y="7508"/>
                  <a:pt x="19977" y="0"/>
                  <a:pt x="1403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3"/>
          <p:cNvGrpSpPr/>
          <p:nvPr/>
        </p:nvGrpSpPr>
        <p:grpSpPr>
          <a:xfrm>
            <a:off x="-811700" y="1570475"/>
            <a:ext cx="2511750" cy="2192350"/>
            <a:chOff x="4465600" y="-1123075"/>
            <a:chExt cx="2511750" cy="2192350"/>
          </a:xfrm>
        </p:grpSpPr>
        <p:sp>
          <p:nvSpPr>
            <p:cNvPr id="226" name="Google Shape;226;p13"/>
            <p:cNvSpPr/>
            <p:nvPr/>
          </p:nvSpPr>
          <p:spPr>
            <a:xfrm>
              <a:off x="4465600" y="-1123075"/>
              <a:ext cx="2511750" cy="2192350"/>
            </a:xfrm>
            <a:custGeom>
              <a:avLst/>
              <a:gdLst/>
              <a:ahLst/>
              <a:cxnLst/>
              <a:rect l="l" t="t" r="r" b="b"/>
              <a:pathLst>
                <a:path w="100470" h="87694" fill="none" extrusionOk="0">
                  <a:moveTo>
                    <a:pt x="40246" y="2498"/>
                  </a:moveTo>
                  <a:cubicBezTo>
                    <a:pt x="31698" y="4034"/>
                    <a:pt x="23437" y="7108"/>
                    <a:pt x="16233" y="10278"/>
                  </a:cubicBezTo>
                  <a:cubicBezTo>
                    <a:pt x="1" y="17673"/>
                    <a:pt x="3267" y="33234"/>
                    <a:pt x="4515" y="47833"/>
                  </a:cubicBezTo>
                  <a:cubicBezTo>
                    <a:pt x="4996" y="52828"/>
                    <a:pt x="5380" y="58207"/>
                    <a:pt x="8165" y="62721"/>
                  </a:cubicBezTo>
                  <a:cubicBezTo>
                    <a:pt x="11719" y="68484"/>
                    <a:pt x="19019" y="69540"/>
                    <a:pt x="25070" y="71461"/>
                  </a:cubicBezTo>
                  <a:cubicBezTo>
                    <a:pt x="41207" y="76840"/>
                    <a:pt x="57535" y="81547"/>
                    <a:pt x="73672" y="86445"/>
                  </a:cubicBezTo>
                  <a:cubicBezTo>
                    <a:pt x="75593" y="87022"/>
                    <a:pt x="77706" y="87694"/>
                    <a:pt x="79723" y="87502"/>
                  </a:cubicBezTo>
                  <a:cubicBezTo>
                    <a:pt x="85006" y="87310"/>
                    <a:pt x="88463" y="82027"/>
                    <a:pt x="90865" y="77897"/>
                  </a:cubicBezTo>
                  <a:cubicBezTo>
                    <a:pt x="92305" y="75400"/>
                    <a:pt x="96532" y="69348"/>
                    <a:pt x="95187" y="66371"/>
                  </a:cubicBezTo>
                  <a:cubicBezTo>
                    <a:pt x="94707" y="65314"/>
                    <a:pt x="94034" y="64450"/>
                    <a:pt x="93170" y="63777"/>
                  </a:cubicBezTo>
                  <a:cubicBezTo>
                    <a:pt x="91345" y="62049"/>
                    <a:pt x="89520" y="60416"/>
                    <a:pt x="87503" y="58975"/>
                  </a:cubicBezTo>
                  <a:cubicBezTo>
                    <a:pt x="84429" y="56670"/>
                    <a:pt x="82124" y="54269"/>
                    <a:pt x="83181" y="50042"/>
                  </a:cubicBezTo>
                  <a:cubicBezTo>
                    <a:pt x="85006" y="43127"/>
                    <a:pt x="92209" y="38901"/>
                    <a:pt x="96628" y="33714"/>
                  </a:cubicBezTo>
                  <a:cubicBezTo>
                    <a:pt x="100470" y="29199"/>
                    <a:pt x="95187" y="24493"/>
                    <a:pt x="91921" y="21515"/>
                  </a:cubicBezTo>
                  <a:cubicBezTo>
                    <a:pt x="87887" y="17769"/>
                    <a:pt x="83949" y="13927"/>
                    <a:pt x="79723" y="10278"/>
                  </a:cubicBezTo>
                  <a:cubicBezTo>
                    <a:pt x="68677" y="1057"/>
                    <a:pt x="54173" y="0"/>
                    <a:pt x="40246" y="249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4525650" y="-1015025"/>
              <a:ext cx="2266800" cy="1988250"/>
            </a:xfrm>
            <a:custGeom>
              <a:avLst/>
              <a:gdLst/>
              <a:ahLst/>
              <a:cxnLst/>
              <a:rect l="l" t="t" r="r" b="b"/>
              <a:pathLst>
                <a:path w="90672" h="79530" fill="none" extrusionOk="0">
                  <a:moveTo>
                    <a:pt x="36403" y="2402"/>
                  </a:moveTo>
                  <a:cubicBezTo>
                    <a:pt x="28623" y="3842"/>
                    <a:pt x="21131" y="6436"/>
                    <a:pt x="14600" y="9509"/>
                  </a:cubicBezTo>
                  <a:cubicBezTo>
                    <a:pt x="0" y="16041"/>
                    <a:pt x="2786" y="30160"/>
                    <a:pt x="4034" y="43511"/>
                  </a:cubicBezTo>
                  <a:cubicBezTo>
                    <a:pt x="4515" y="48026"/>
                    <a:pt x="4899" y="52828"/>
                    <a:pt x="7300" y="56766"/>
                  </a:cubicBezTo>
                  <a:cubicBezTo>
                    <a:pt x="10566" y="61953"/>
                    <a:pt x="17001" y="62913"/>
                    <a:pt x="22476" y="64834"/>
                  </a:cubicBezTo>
                  <a:cubicBezTo>
                    <a:pt x="36884" y="69733"/>
                    <a:pt x="51483" y="74055"/>
                    <a:pt x="66179" y="78377"/>
                  </a:cubicBezTo>
                  <a:cubicBezTo>
                    <a:pt x="67908" y="78858"/>
                    <a:pt x="69733" y="79530"/>
                    <a:pt x="71558" y="79338"/>
                  </a:cubicBezTo>
                  <a:cubicBezTo>
                    <a:pt x="76360" y="79146"/>
                    <a:pt x="79434" y="74439"/>
                    <a:pt x="81643" y="70789"/>
                  </a:cubicBezTo>
                  <a:cubicBezTo>
                    <a:pt x="82988" y="68580"/>
                    <a:pt x="86638" y="63297"/>
                    <a:pt x="85677" y="60512"/>
                  </a:cubicBezTo>
                  <a:cubicBezTo>
                    <a:pt x="85389" y="59552"/>
                    <a:pt x="84621" y="58783"/>
                    <a:pt x="83948" y="58111"/>
                  </a:cubicBezTo>
                  <a:cubicBezTo>
                    <a:pt x="82315" y="56574"/>
                    <a:pt x="80683" y="55133"/>
                    <a:pt x="78954" y="53789"/>
                  </a:cubicBezTo>
                  <a:cubicBezTo>
                    <a:pt x="76264" y="51771"/>
                    <a:pt x="74151" y="49562"/>
                    <a:pt x="75304" y="45720"/>
                  </a:cubicBezTo>
                  <a:cubicBezTo>
                    <a:pt x="76937" y="39381"/>
                    <a:pt x="83276" y="35635"/>
                    <a:pt x="87310" y="30833"/>
                  </a:cubicBezTo>
                  <a:cubicBezTo>
                    <a:pt x="90672" y="26798"/>
                    <a:pt x="85965" y="22476"/>
                    <a:pt x="83084" y="19787"/>
                  </a:cubicBezTo>
                  <a:cubicBezTo>
                    <a:pt x="79338" y="16425"/>
                    <a:pt x="75880" y="12967"/>
                    <a:pt x="72134" y="9605"/>
                  </a:cubicBezTo>
                  <a:cubicBezTo>
                    <a:pt x="62337" y="1153"/>
                    <a:pt x="49082" y="0"/>
                    <a:pt x="36403" y="2402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4588075" y="-904575"/>
              <a:ext cx="2017075" cy="1776950"/>
            </a:xfrm>
            <a:custGeom>
              <a:avLst/>
              <a:gdLst/>
              <a:ahLst/>
              <a:cxnLst/>
              <a:rect l="l" t="t" r="r" b="b"/>
              <a:pathLst>
                <a:path w="80683" h="71078" fill="none" extrusionOk="0">
                  <a:moveTo>
                    <a:pt x="32562" y="2018"/>
                  </a:moveTo>
                  <a:cubicBezTo>
                    <a:pt x="25550" y="3363"/>
                    <a:pt x="18826" y="5668"/>
                    <a:pt x="12967" y="8453"/>
                  </a:cubicBezTo>
                  <a:cubicBezTo>
                    <a:pt x="1" y="14408"/>
                    <a:pt x="2306" y="26895"/>
                    <a:pt x="3650" y="38901"/>
                  </a:cubicBezTo>
                  <a:cubicBezTo>
                    <a:pt x="4131" y="42935"/>
                    <a:pt x="4419" y="47353"/>
                    <a:pt x="6628" y="50811"/>
                  </a:cubicBezTo>
                  <a:cubicBezTo>
                    <a:pt x="9510" y="55422"/>
                    <a:pt x="15273" y="56382"/>
                    <a:pt x="19979" y="58015"/>
                  </a:cubicBezTo>
                  <a:cubicBezTo>
                    <a:pt x="32658" y="62433"/>
                    <a:pt x="45528" y="66275"/>
                    <a:pt x="58687" y="70117"/>
                  </a:cubicBezTo>
                  <a:cubicBezTo>
                    <a:pt x="60320" y="70598"/>
                    <a:pt x="61857" y="71078"/>
                    <a:pt x="63490" y="70982"/>
                  </a:cubicBezTo>
                  <a:cubicBezTo>
                    <a:pt x="67716" y="70886"/>
                    <a:pt x="70598" y="66660"/>
                    <a:pt x="72519" y="63586"/>
                  </a:cubicBezTo>
                  <a:cubicBezTo>
                    <a:pt x="73767" y="61473"/>
                    <a:pt x="77129" y="56958"/>
                    <a:pt x="76265" y="54557"/>
                  </a:cubicBezTo>
                  <a:cubicBezTo>
                    <a:pt x="75880" y="53693"/>
                    <a:pt x="75304" y="53020"/>
                    <a:pt x="74728" y="52348"/>
                  </a:cubicBezTo>
                  <a:cubicBezTo>
                    <a:pt x="73383" y="51003"/>
                    <a:pt x="71942" y="49755"/>
                    <a:pt x="70502" y="48506"/>
                  </a:cubicBezTo>
                  <a:cubicBezTo>
                    <a:pt x="68100" y="46585"/>
                    <a:pt x="66371" y="44760"/>
                    <a:pt x="67236" y="41302"/>
                  </a:cubicBezTo>
                  <a:cubicBezTo>
                    <a:pt x="68677" y="35635"/>
                    <a:pt x="74344" y="32274"/>
                    <a:pt x="77705" y="27951"/>
                  </a:cubicBezTo>
                  <a:cubicBezTo>
                    <a:pt x="80683" y="24301"/>
                    <a:pt x="76649" y="20459"/>
                    <a:pt x="73959" y="18154"/>
                  </a:cubicBezTo>
                  <a:cubicBezTo>
                    <a:pt x="70694" y="15177"/>
                    <a:pt x="67620" y="11911"/>
                    <a:pt x="64354" y="9029"/>
                  </a:cubicBezTo>
                  <a:cubicBezTo>
                    <a:pt x="55806" y="1249"/>
                    <a:pt x="43992" y="1"/>
                    <a:pt x="32562" y="201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4648100" y="-794100"/>
              <a:ext cx="1774575" cy="1568025"/>
            </a:xfrm>
            <a:custGeom>
              <a:avLst/>
              <a:gdLst/>
              <a:ahLst/>
              <a:cxnLst/>
              <a:rect l="l" t="t" r="r" b="b"/>
              <a:pathLst>
                <a:path w="70983" h="62721" fill="none" extrusionOk="0">
                  <a:moveTo>
                    <a:pt x="28720" y="1825"/>
                  </a:moveTo>
                  <a:cubicBezTo>
                    <a:pt x="22573" y="2882"/>
                    <a:pt x="16618" y="5091"/>
                    <a:pt x="11431" y="7492"/>
                  </a:cubicBezTo>
                  <a:cubicBezTo>
                    <a:pt x="1" y="12775"/>
                    <a:pt x="2018" y="23821"/>
                    <a:pt x="3267" y="34386"/>
                  </a:cubicBezTo>
                  <a:cubicBezTo>
                    <a:pt x="3651" y="37844"/>
                    <a:pt x="3939" y="41686"/>
                    <a:pt x="5860" y="44759"/>
                  </a:cubicBezTo>
                  <a:cubicBezTo>
                    <a:pt x="8453" y="48794"/>
                    <a:pt x="13352" y="49658"/>
                    <a:pt x="17386" y="51099"/>
                  </a:cubicBezTo>
                  <a:cubicBezTo>
                    <a:pt x="28432" y="55037"/>
                    <a:pt x="39670" y="58399"/>
                    <a:pt x="51196" y="61856"/>
                  </a:cubicBezTo>
                  <a:cubicBezTo>
                    <a:pt x="52444" y="62241"/>
                    <a:pt x="53885" y="62721"/>
                    <a:pt x="55326" y="62625"/>
                  </a:cubicBezTo>
                  <a:cubicBezTo>
                    <a:pt x="59072" y="62529"/>
                    <a:pt x="61473" y="58879"/>
                    <a:pt x="63298" y="56285"/>
                  </a:cubicBezTo>
                  <a:cubicBezTo>
                    <a:pt x="64451" y="54557"/>
                    <a:pt x="67332" y="50618"/>
                    <a:pt x="66756" y="48409"/>
                  </a:cubicBezTo>
                  <a:cubicBezTo>
                    <a:pt x="66564" y="47737"/>
                    <a:pt x="66083" y="47161"/>
                    <a:pt x="65603" y="46680"/>
                  </a:cubicBezTo>
                  <a:cubicBezTo>
                    <a:pt x="64451" y="45432"/>
                    <a:pt x="63298" y="44375"/>
                    <a:pt x="62049" y="43319"/>
                  </a:cubicBezTo>
                  <a:cubicBezTo>
                    <a:pt x="60032" y="41590"/>
                    <a:pt x="58592" y="39957"/>
                    <a:pt x="59456" y="37075"/>
                  </a:cubicBezTo>
                  <a:cubicBezTo>
                    <a:pt x="60801" y="32081"/>
                    <a:pt x="65603" y="29007"/>
                    <a:pt x="68485" y="25261"/>
                  </a:cubicBezTo>
                  <a:cubicBezTo>
                    <a:pt x="70982" y="21996"/>
                    <a:pt x="67524" y="18634"/>
                    <a:pt x="65315" y="16521"/>
                  </a:cubicBezTo>
                  <a:cubicBezTo>
                    <a:pt x="62530" y="13831"/>
                    <a:pt x="59936" y="10950"/>
                    <a:pt x="57055" y="8356"/>
                  </a:cubicBezTo>
                  <a:cubicBezTo>
                    <a:pt x="49467" y="1249"/>
                    <a:pt x="38997" y="0"/>
                    <a:pt x="28720" y="182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4710550" y="-686050"/>
              <a:ext cx="1524825" cy="1363925"/>
            </a:xfrm>
            <a:custGeom>
              <a:avLst/>
              <a:gdLst/>
              <a:ahLst/>
              <a:cxnLst/>
              <a:rect l="l" t="t" r="r" b="b"/>
              <a:pathLst>
                <a:path w="60993" h="54557" fill="none" extrusionOk="0">
                  <a:moveTo>
                    <a:pt x="24877" y="1633"/>
                  </a:moveTo>
                  <a:cubicBezTo>
                    <a:pt x="19594" y="2594"/>
                    <a:pt x="14312" y="4323"/>
                    <a:pt x="9893" y="6532"/>
                  </a:cubicBezTo>
                  <a:cubicBezTo>
                    <a:pt x="0" y="11238"/>
                    <a:pt x="1633" y="20747"/>
                    <a:pt x="2786" y="29968"/>
                  </a:cubicBezTo>
                  <a:cubicBezTo>
                    <a:pt x="3170" y="32946"/>
                    <a:pt x="3554" y="36211"/>
                    <a:pt x="5091" y="38805"/>
                  </a:cubicBezTo>
                  <a:cubicBezTo>
                    <a:pt x="7204" y="42358"/>
                    <a:pt x="11430" y="43127"/>
                    <a:pt x="14888" y="44472"/>
                  </a:cubicBezTo>
                  <a:cubicBezTo>
                    <a:pt x="24301" y="48121"/>
                    <a:pt x="33810" y="51003"/>
                    <a:pt x="43703" y="53884"/>
                  </a:cubicBezTo>
                  <a:cubicBezTo>
                    <a:pt x="44952" y="54173"/>
                    <a:pt x="46104" y="54557"/>
                    <a:pt x="47353" y="54461"/>
                  </a:cubicBezTo>
                  <a:cubicBezTo>
                    <a:pt x="50427" y="54365"/>
                    <a:pt x="52636" y="51291"/>
                    <a:pt x="54173" y="49178"/>
                  </a:cubicBezTo>
                  <a:cubicBezTo>
                    <a:pt x="55229" y="47737"/>
                    <a:pt x="57822" y="44375"/>
                    <a:pt x="57342" y="42647"/>
                  </a:cubicBezTo>
                  <a:cubicBezTo>
                    <a:pt x="57150" y="42070"/>
                    <a:pt x="56670" y="41590"/>
                    <a:pt x="56382" y="41110"/>
                  </a:cubicBezTo>
                  <a:cubicBezTo>
                    <a:pt x="55517" y="40149"/>
                    <a:pt x="54557" y="39093"/>
                    <a:pt x="53596" y="38228"/>
                  </a:cubicBezTo>
                  <a:cubicBezTo>
                    <a:pt x="52059" y="36788"/>
                    <a:pt x="50811" y="35347"/>
                    <a:pt x="51387" y="32849"/>
                  </a:cubicBezTo>
                  <a:cubicBezTo>
                    <a:pt x="52540" y="28623"/>
                    <a:pt x="56478" y="25838"/>
                    <a:pt x="58975" y="22668"/>
                  </a:cubicBezTo>
                  <a:cubicBezTo>
                    <a:pt x="60992" y="19883"/>
                    <a:pt x="58111" y="16905"/>
                    <a:pt x="56382" y="15080"/>
                  </a:cubicBezTo>
                  <a:cubicBezTo>
                    <a:pt x="54077" y="12679"/>
                    <a:pt x="51771" y="10278"/>
                    <a:pt x="49466" y="7972"/>
                  </a:cubicBezTo>
                  <a:cubicBezTo>
                    <a:pt x="43031" y="1249"/>
                    <a:pt x="33906" y="0"/>
                    <a:pt x="24877" y="163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4775375" y="-573200"/>
              <a:ext cx="1272700" cy="1147825"/>
            </a:xfrm>
            <a:custGeom>
              <a:avLst/>
              <a:gdLst/>
              <a:ahLst/>
              <a:cxnLst/>
              <a:rect l="l" t="t" r="r" b="b"/>
              <a:pathLst>
                <a:path w="50908" h="45913" fill="none" extrusionOk="0">
                  <a:moveTo>
                    <a:pt x="20843" y="1249"/>
                  </a:moveTo>
                  <a:cubicBezTo>
                    <a:pt x="16329" y="2114"/>
                    <a:pt x="12007" y="3651"/>
                    <a:pt x="8165" y="5476"/>
                  </a:cubicBezTo>
                  <a:cubicBezTo>
                    <a:pt x="0" y="9414"/>
                    <a:pt x="1057" y="17482"/>
                    <a:pt x="2210" y="25358"/>
                  </a:cubicBezTo>
                  <a:cubicBezTo>
                    <a:pt x="2594" y="27855"/>
                    <a:pt x="2882" y="30449"/>
                    <a:pt x="4131" y="32658"/>
                  </a:cubicBezTo>
                  <a:cubicBezTo>
                    <a:pt x="5956" y="35539"/>
                    <a:pt x="9317" y="36212"/>
                    <a:pt x="12199" y="37460"/>
                  </a:cubicBezTo>
                  <a:cubicBezTo>
                    <a:pt x="19883" y="40534"/>
                    <a:pt x="27567" y="42935"/>
                    <a:pt x="36019" y="45336"/>
                  </a:cubicBezTo>
                  <a:cubicBezTo>
                    <a:pt x="36980" y="45624"/>
                    <a:pt x="37940" y="45913"/>
                    <a:pt x="38997" y="45817"/>
                  </a:cubicBezTo>
                  <a:cubicBezTo>
                    <a:pt x="41590" y="45721"/>
                    <a:pt x="43319" y="43319"/>
                    <a:pt x="44760" y="41590"/>
                  </a:cubicBezTo>
                  <a:cubicBezTo>
                    <a:pt x="45720" y="40438"/>
                    <a:pt x="47834" y="37748"/>
                    <a:pt x="47545" y="36308"/>
                  </a:cubicBezTo>
                  <a:cubicBezTo>
                    <a:pt x="47353" y="35923"/>
                    <a:pt x="47161" y="35539"/>
                    <a:pt x="46777" y="35059"/>
                  </a:cubicBezTo>
                  <a:cubicBezTo>
                    <a:pt x="46201" y="34195"/>
                    <a:pt x="45432" y="33330"/>
                    <a:pt x="44664" y="32658"/>
                  </a:cubicBezTo>
                  <a:cubicBezTo>
                    <a:pt x="43415" y="31409"/>
                    <a:pt x="42455" y="30256"/>
                    <a:pt x="43031" y="28047"/>
                  </a:cubicBezTo>
                  <a:cubicBezTo>
                    <a:pt x="43992" y="24590"/>
                    <a:pt x="47161" y="22188"/>
                    <a:pt x="49178" y="19307"/>
                  </a:cubicBezTo>
                  <a:cubicBezTo>
                    <a:pt x="50907" y="16906"/>
                    <a:pt x="48506" y="14504"/>
                    <a:pt x="47065" y="12775"/>
                  </a:cubicBezTo>
                  <a:cubicBezTo>
                    <a:pt x="45240" y="10758"/>
                    <a:pt x="43319" y="8741"/>
                    <a:pt x="41494" y="6724"/>
                  </a:cubicBezTo>
                  <a:cubicBezTo>
                    <a:pt x="36596" y="1153"/>
                    <a:pt x="28623" y="1"/>
                    <a:pt x="20843" y="124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4835400" y="-465150"/>
              <a:ext cx="1025375" cy="941325"/>
            </a:xfrm>
            <a:custGeom>
              <a:avLst/>
              <a:gdLst/>
              <a:ahLst/>
              <a:cxnLst/>
              <a:rect l="l" t="t" r="r" b="b"/>
              <a:pathLst>
                <a:path w="41015" h="37653" fill="none" extrusionOk="0">
                  <a:moveTo>
                    <a:pt x="17002" y="1154"/>
                  </a:moveTo>
                  <a:cubicBezTo>
                    <a:pt x="13256" y="1730"/>
                    <a:pt x="9702" y="3075"/>
                    <a:pt x="6532" y="4611"/>
                  </a:cubicBezTo>
                  <a:cubicBezTo>
                    <a:pt x="1" y="7973"/>
                    <a:pt x="577" y="14408"/>
                    <a:pt x="1730" y="21036"/>
                  </a:cubicBezTo>
                  <a:cubicBezTo>
                    <a:pt x="2114" y="23053"/>
                    <a:pt x="2402" y="25070"/>
                    <a:pt x="3459" y="26895"/>
                  </a:cubicBezTo>
                  <a:cubicBezTo>
                    <a:pt x="4899" y="29104"/>
                    <a:pt x="7493" y="29873"/>
                    <a:pt x="9702" y="30833"/>
                  </a:cubicBezTo>
                  <a:cubicBezTo>
                    <a:pt x="15657" y="33522"/>
                    <a:pt x="21708" y="35443"/>
                    <a:pt x="28528" y="37364"/>
                  </a:cubicBezTo>
                  <a:cubicBezTo>
                    <a:pt x="29296" y="37557"/>
                    <a:pt x="30065" y="37653"/>
                    <a:pt x="30929" y="37653"/>
                  </a:cubicBezTo>
                  <a:cubicBezTo>
                    <a:pt x="32946" y="37653"/>
                    <a:pt x="34387" y="35732"/>
                    <a:pt x="35635" y="34579"/>
                  </a:cubicBezTo>
                  <a:cubicBezTo>
                    <a:pt x="36500" y="33618"/>
                    <a:pt x="38229" y="31697"/>
                    <a:pt x="38133" y="30641"/>
                  </a:cubicBezTo>
                  <a:cubicBezTo>
                    <a:pt x="38133" y="30257"/>
                    <a:pt x="37941" y="29873"/>
                    <a:pt x="37652" y="29680"/>
                  </a:cubicBezTo>
                  <a:cubicBezTo>
                    <a:pt x="37268" y="29008"/>
                    <a:pt x="36788" y="28336"/>
                    <a:pt x="36212" y="27759"/>
                  </a:cubicBezTo>
                  <a:cubicBezTo>
                    <a:pt x="35347" y="26703"/>
                    <a:pt x="34771" y="25646"/>
                    <a:pt x="35155" y="24013"/>
                  </a:cubicBezTo>
                  <a:cubicBezTo>
                    <a:pt x="35828" y="21132"/>
                    <a:pt x="38229" y="19211"/>
                    <a:pt x="39862" y="16810"/>
                  </a:cubicBezTo>
                  <a:cubicBezTo>
                    <a:pt x="41014" y="14889"/>
                    <a:pt x="39381" y="12872"/>
                    <a:pt x="38133" y="11527"/>
                  </a:cubicBezTo>
                  <a:cubicBezTo>
                    <a:pt x="36692" y="9798"/>
                    <a:pt x="35251" y="8165"/>
                    <a:pt x="33907" y="6436"/>
                  </a:cubicBezTo>
                  <a:cubicBezTo>
                    <a:pt x="30257" y="1250"/>
                    <a:pt x="23629" y="1"/>
                    <a:pt x="17002" y="115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4900250" y="-354675"/>
              <a:ext cx="778025" cy="730000"/>
            </a:xfrm>
            <a:custGeom>
              <a:avLst/>
              <a:gdLst/>
              <a:ahLst/>
              <a:cxnLst/>
              <a:rect l="l" t="t" r="r" b="b"/>
              <a:pathLst>
                <a:path w="31121" h="29200" fill="none" extrusionOk="0">
                  <a:moveTo>
                    <a:pt x="13063" y="865"/>
                  </a:moveTo>
                  <a:cubicBezTo>
                    <a:pt x="10181" y="1345"/>
                    <a:pt x="7300" y="2402"/>
                    <a:pt x="4899" y="3554"/>
                  </a:cubicBezTo>
                  <a:cubicBezTo>
                    <a:pt x="0" y="6244"/>
                    <a:pt x="96" y="11142"/>
                    <a:pt x="1345" y="16329"/>
                  </a:cubicBezTo>
                  <a:cubicBezTo>
                    <a:pt x="1633" y="17770"/>
                    <a:pt x="1921" y="19306"/>
                    <a:pt x="2593" y="20651"/>
                  </a:cubicBezTo>
                  <a:cubicBezTo>
                    <a:pt x="3746" y="22476"/>
                    <a:pt x="5571" y="23052"/>
                    <a:pt x="7108" y="23917"/>
                  </a:cubicBezTo>
                  <a:cubicBezTo>
                    <a:pt x="11430" y="26222"/>
                    <a:pt x="15752" y="27663"/>
                    <a:pt x="20939" y="28911"/>
                  </a:cubicBezTo>
                  <a:cubicBezTo>
                    <a:pt x="21515" y="29103"/>
                    <a:pt x="21996" y="29199"/>
                    <a:pt x="22572" y="29199"/>
                  </a:cubicBezTo>
                  <a:cubicBezTo>
                    <a:pt x="24109" y="29199"/>
                    <a:pt x="25261" y="27855"/>
                    <a:pt x="26222" y="26990"/>
                  </a:cubicBezTo>
                  <a:cubicBezTo>
                    <a:pt x="26894" y="26414"/>
                    <a:pt x="28335" y="25069"/>
                    <a:pt x="28335" y="24205"/>
                  </a:cubicBezTo>
                  <a:cubicBezTo>
                    <a:pt x="28335" y="24013"/>
                    <a:pt x="28239" y="23725"/>
                    <a:pt x="28239" y="23533"/>
                  </a:cubicBezTo>
                  <a:cubicBezTo>
                    <a:pt x="27951" y="23052"/>
                    <a:pt x="27855" y="22572"/>
                    <a:pt x="27471" y="22092"/>
                  </a:cubicBezTo>
                  <a:cubicBezTo>
                    <a:pt x="26990" y="21323"/>
                    <a:pt x="26702" y="20555"/>
                    <a:pt x="26990" y="19210"/>
                  </a:cubicBezTo>
                  <a:cubicBezTo>
                    <a:pt x="27663" y="17001"/>
                    <a:pt x="29199" y="15368"/>
                    <a:pt x="30256" y="13543"/>
                  </a:cubicBezTo>
                  <a:cubicBezTo>
                    <a:pt x="31120" y="12007"/>
                    <a:pt x="29872" y="10566"/>
                    <a:pt x="29199" y="9317"/>
                  </a:cubicBezTo>
                  <a:cubicBezTo>
                    <a:pt x="28239" y="8068"/>
                    <a:pt x="27278" y="6628"/>
                    <a:pt x="26414" y="5283"/>
                  </a:cubicBezTo>
                  <a:cubicBezTo>
                    <a:pt x="23628" y="1153"/>
                    <a:pt x="18346" y="0"/>
                    <a:pt x="13063" y="86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4955475" y="-246625"/>
              <a:ext cx="533100" cy="523500"/>
            </a:xfrm>
            <a:custGeom>
              <a:avLst/>
              <a:gdLst/>
              <a:ahLst/>
              <a:cxnLst/>
              <a:rect l="l" t="t" r="r" b="b"/>
              <a:pathLst>
                <a:path w="21324" h="20940" fill="none" extrusionOk="0">
                  <a:moveTo>
                    <a:pt x="9413" y="769"/>
                  </a:moveTo>
                  <a:cubicBezTo>
                    <a:pt x="7300" y="1057"/>
                    <a:pt x="5283" y="1825"/>
                    <a:pt x="3554" y="2786"/>
                  </a:cubicBezTo>
                  <a:cubicBezTo>
                    <a:pt x="192" y="4707"/>
                    <a:pt x="0" y="8165"/>
                    <a:pt x="1057" y="12007"/>
                  </a:cubicBezTo>
                  <a:cubicBezTo>
                    <a:pt x="1249" y="12967"/>
                    <a:pt x="1537" y="13928"/>
                    <a:pt x="2017" y="14792"/>
                  </a:cubicBezTo>
                  <a:cubicBezTo>
                    <a:pt x="2690" y="15945"/>
                    <a:pt x="3842" y="16617"/>
                    <a:pt x="4611" y="17193"/>
                  </a:cubicBezTo>
                  <a:cubicBezTo>
                    <a:pt x="7300" y="19018"/>
                    <a:pt x="9797" y="19979"/>
                    <a:pt x="13543" y="20747"/>
                  </a:cubicBezTo>
                  <a:cubicBezTo>
                    <a:pt x="13928" y="20939"/>
                    <a:pt x="14216" y="20939"/>
                    <a:pt x="14600" y="20939"/>
                  </a:cubicBezTo>
                  <a:cubicBezTo>
                    <a:pt x="15560" y="20939"/>
                    <a:pt x="16425" y="20267"/>
                    <a:pt x="17097" y="19787"/>
                  </a:cubicBezTo>
                  <a:cubicBezTo>
                    <a:pt x="17866" y="19499"/>
                    <a:pt x="18826" y="18826"/>
                    <a:pt x="19018" y="18346"/>
                  </a:cubicBezTo>
                  <a:cubicBezTo>
                    <a:pt x="19210" y="18250"/>
                    <a:pt x="19210" y="18058"/>
                    <a:pt x="19210" y="17866"/>
                  </a:cubicBezTo>
                  <a:lnTo>
                    <a:pt x="19210" y="16905"/>
                  </a:lnTo>
                  <a:cubicBezTo>
                    <a:pt x="19018" y="16425"/>
                    <a:pt x="19018" y="15849"/>
                    <a:pt x="19306" y="14984"/>
                  </a:cubicBezTo>
                  <a:cubicBezTo>
                    <a:pt x="19787" y="13544"/>
                    <a:pt x="20459" y="12295"/>
                    <a:pt x="20939" y="10854"/>
                  </a:cubicBezTo>
                  <a:cubicBezTo>
                    <a:pt x="21323" y="9702"/>
                    <a:pt x="20747" y="8645"/>
                    <a:pt x="20363" y="7781"/>
                  </a:cubicBezTo>
                  <a:cubicBezTo>
                    <a:pt x="19883" y="6724"/>
                    <a:pt x="19306" y="5764"/>
                    <a:pt x="18922" y="4803"/>
                  </a:cubicBezTo>
                  <a:cubicBezTo>
                    <a:pt x="17577" y="1249"/>
                    <a:pt x="13639" y="1"/>
                    <a:pt x="9413" y="76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4984275" y="-136175"/>
              <a:ext cx="357825" cy="319400"/>
            </a:xfrm>
            <a:custGeom>
              <a:avLst/>
              <a:gdLst/>
              <a:ahLst/>
              <a:cxnLst/>
              <a:rect l="l" t="t" r="r" b="b"/>
              <a:pathLst>
                <a:path w="14313" h="12776" fill="none" extrusionOk="0">
                  <a:moveTo>
                    <a:pt x="7013" y="385"/>
                  </a:moveTo>
                  <a:cubicBezTo>
                    <a:pt x="3459" y="865"/>
                    <a:pt x="1" y="3555"/>
                    <a:pt x="2018" y="7493"/>
                  </a:cubicBezTo>
                  <a:cubicBezTo>
                    <a:pt x="4227" y="11719"/>
                    <a:pt x="4323" y="12487"/>
                    <a:pt x="9510" y="12679"/>
                  </a:cubicBezTo>
                  <a:cubicBezTo>
                    <a:pt x="14312" y="12775"/>
                    <a:pt x="12872" y="7589"/>
                    <a:pt x="12872" y="4131"/>
                  </a:cubicBezTo>
                  <a:cubicBezTo>
                    <a:pt x="12680" y="1153"/>
                    <a:pt x="9894" y="1"/>
                    <a:pt x="7013" y="38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13"/>
          <p:cNvGrpSpPr/>
          <p:nvPr/>
        </p:nvGrpSpPr>
        <p:grpSpPr>
          <a:xfrm rot="-1433037">
            <a:off x="6424029" y="-1853956"/>
            <a:ext cx="3092960" cy="2766374"/>
            <a:chOff x="5200" y="3589850"/>
            <a:chExt cx="3092850" cy="2766275"/>
          </a:xfrm>
        </p:grpSpPr>
        <p:sp>
          <p:nvSpPr>
            <p:cNvPr id="237" name="Google Shape;237;p13"/>
            <p:cNvSpPr/>
            <p:nvPr/>
          </p:nvSpPr>
          <p:spPr>
            <a:xfrm>
              <a:off x="5200" y="3589850"/>
              <a:ext cx="3092850" cy="2766275"/>
            </a:xfrm>
            <a:custGeom>
              <a:avLst/>
              <a:gdLst/>
              <a:ahLst/>
              <a:cxnLst/>
              <a:rect l="l" t="t" r="r" b="b"/>
              <a:pathLst>
                <a:path w="123714" h="110651" fill="none" extrusionOk="0">
                  <a:moveTo>
                    <a:pt x="3650" y="8741"/>
                  </a:moveTo>
                  <a:lnTo>
                    <a:pt x="3650" y="8741"/>
                  </a:lnTo>
                  <a:cubicBezTo>
                    <a:pt x="9797" y="7493"/>
                    <a:pt x="16809" y="8261"/>
                    <a:pt x="23052" y="8741"/>
                  </a:cubicBezTo>
                  <a:cubicBezTo>
                    <a:pt x="28815" y="9126"/>
                    <a:pt x="34290" y="9894"/>
                    <a:pt x="40053" y="9126"/>
                  </a:cubicBezTo>
                  <a:cubicBezTo>
                    <a:pt x="46104" y="8165"/>
                    <a:pt x="51867" y="5860"/>
                    <a:pt x="57726" y="4131"/>
                  </a:cubicBezTo>
                  <a:cubicBezTo>
                    <a:pt x="71558" y="1"/>
                    <a:pt x="83756" y="4035"/>
                    <a:pt x="96723" y="9126"/>
                  </a:cubicBezTo>
                  <a:cubicBezTo>
                    <a:pt x="103542" y="11719"/>
                    <a:pt x="103446" y="17194"/>
                    <a:pt x="107192" y="22765"/>
                  </a:cubicBezTo>
                  <a:cubicBezTo>
                    <a:pt x="109017" y="25550"/>
                    <a:pt x="112187" y="27951"/>
                    <a:pt x="113532" y="30929"/>
                  </a:cubicBezTo>
                  <a:cubicBezTo>
                    <a:pt x="115453" y="35347"/>
                    <a:pt x="112667" y="43896"/>
                    <a:pt x="111515" y="48314"/>
                  </a:cubicBezTo>
                  <a:cubicBezTo>
                    <a:pt x="110746" y="51099"/>
                    <a:pt x="109786" y="53981"/>
                    <a:pt x="109594" y="56862"/>
                  </a:cubicBezTo>
                  <a:cubicBezTo>
                    <a:pt x="109209" y="62337"/>
                    <a:pt x="112379" y="65795"/>
                    <a:pt x="115453" y="69829"/>
                  </a:cubicBezTo>
                  <a:cubicBezTo>
                    <a:pt x="118814" y="74248"/>
                    <a:pt x="123713" y="81643"/>
                    <a:pt x="120543" y="87118"/>
                  </a:cubicBezTo>
                  <a:cubicBezTo>
                    <a:pt x="116797" y="93361"/>
                    <a:pt x="111226" y="98260"/>
                    <a:pt x="105752" y="103063"/>
                  </a:cubicBezTo>
                  <a:cubicBezTo>
                    <a:pt x="98932" y="109018"/>
                    <a:pt x="93841" y="110651"/>
                    <a:pt x="85293" y="107577"/>
                  </a:cubicBezTo>
                  <a:cubicBezTo>
                    <a:pt x="76840" y="104503"/>
                    <a:pt x="68292" y="101910"/>
                    <a:pt x="59551" y="99701"/>
                  </a:cubicBezTo>
                  <a:cubicBezTo>
                    <a:pt x="55421" y="98740"/>
                    <a:pt x="55229" y="97780"/>
                    <a:pt x="53404" y="93938"/>
                  </a:cubicBezTo>
                  <a:cubicBezTo>
                    <a:pt x="51675" y="90480"/>
                    <a:pt x="50138" y="87118"/>
                    <a:pt x="48506" y="83660"/>
                  </a:cubicBezTo>
                  <a:cubicBezTo>
                    <a:pt x="45144" y="76457"/>
                    <a:pt x="34386" y="76457"/>
                    <a:pt x="27663" y="74440"/>
                  </a:cubicBezTo>
                  <a:cubicBezTo>
                    <a:pt x="20843" y="72327"/>
                    <a:pt x="14120" y="70309"/>
                    <a:pt x="7300" y="68292"/>
                  </a:cubicBezTo>
                  <a:cubicBezTo>
                    <a:pt x="3170" y="67044"/>
                    <a:pt x="769" y="66083"/>
                    <a:pt x="288" y="61761"/>
                  </a:cubicBezTo>
                  <a:cubicBezTo>
                    <a:pt x="0" y="57919"/>
                    <a:pt x="0" y="54077"/>
                    <a:pt x="0" y="50235"/>
                  </a:cubicBezTo>
                  <a:cubicBezTo>
                    <a:pt x="288" y="36212"/>
                    <a:pt x="1537" y="22380"/>
                    <a:pt x="3650" y="8741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209300" y="3726725"/>
              <a:ext cx="2732650" cy="2494925"/>
            </a:xfrm>
            <a:custGeom>
              <a:avLst/>
              <a:gdLst/>
              <a:ahLst/>
              <a:cxnLst/>
              <a:rect l="l" t="t" r="r" b="b"/>
              <a:pathLst>
                <a:path w="109306" h="99797" fill="none" extrusionOk="0">
                  <a:moveTo>
                    <a:pt x="51579" y="3651"/>
                  </a:moveTo>
                  <a:cubicBezTo>
                    <a:pt x="63874" y="1"/>
                    <a:pt x="74728" y="3651"/>
                    <a:pt x="86446" y="8165"/>
                  </a:cubicBezTo>
                  <a:cubicBezTo>
                    <a:pt x="92497" y="10566"/>
                    <a:pt x="92401" y="15465"/>
                    <a:pt x="95667" y="20459"/>
                  </a:cubicBezTo>
                  <a:cubicBezTo>
                    <a:pt x="97299" y="22957"/>
                    <a:pt x="100181" y="25070"/>
                    <a:pt x="101430" y="27855"/>
                  </a:cubicBezTo>
                  <a:cubicBezTo>
                    <a:pt x="102870" y="31217"/>
                    <a:pt x="101430" y="37076"/>
                    <a:pt x="100373" y="41398"/>
                  </a:cubicBezTo>
                  <a:cubicBezTo>
                    <a:pt x="100085" y="42263"/>
                    <a:pt x="99797" y="43127"/>
                    <a:pt x="99701" y="43799"/>
                  </a:cubicBezTo>
                  <a:cubicBezTo>
                    <a:pt x="99028" y="46393"/>
                    <a:pt x="98260" y="48986"/>
                    <a:pt x="98068" y="51676"/>
                  </a:cubicBezTo>
                  <a:cubicBezTo>
                    <a:pt x="97684" y="56670"/>
                    <a:pt x="100469" y="59648"/>
                    <a:pt x="103351" y="63490"/>
                  </a:cubicBezTo>
                  <a:cubicBezTo>
                    <a:pt x="104599" y="65315"/>
                    <a:pt x="106328" y="67716"/>
                    <a:pt x="107385" y="70213"/>
                  </a:cubicBezTo>
                  <a:cubicBezTo>
                    <a:pt x="108729" y="73287"/>
                    <a:pt x="109306" y="76457"/>
                    <a:pt x="107769" y="79242"/>
                  </a:cubicBezTo>
                  <a:cubicBezTo>
                    <a:pt x="106616" y="81259"/>
                    <a:pt x="105272" y="83084"/>
                    <a:pt x="103831" y="84909"/>
                  </a:cubicBezTo>
                  <a:cubicBezTo>
                    <a:pt x="101045" y="88175"/>
                    <a:pt x="97780" y="91056"/>
                    <a:pt x="94706" y="93938"/>
                  </a:cubicBezTo>
                  <a:cubicBezTo>
                    <a:pt x="92977" y="95378"/>
                    <a:pt x="91344" y="96531"/>
                    <a:pt x="89904" y="97395"/>
                  </a:cubicBezTo>
                  <a:cubicBezTo>
                    <a:pt x="85773" y="99701"/>
                    <a:pt x="81931" y="99797"/>
                    <a:pt x="76360" y="97876"/>
                  </a:cubicBezTo>
                  <a:cubicBezTo>
                    <a:pt x="68772" y="95090"/>
                    <a:pt x="60992" y="92785"/>
                    <a:pt x="53116" y="90768"/>
                  </a:cubicBezTo>
                  <a:cubicBezTo>
                    <a:pt x="49562" y="89807"/>
                    <a:pt x="49274" y="88943"/>
                    <a:pt x="47641" y="85581"/>
                  </a:cubicBezTo>
                  <a:cubicBezTo>
                    <a:pt x="46585" y="83372"/>
                    <a:pt x="45432" y="81067"/>
                    <a:pt x="44280" y="78762"/>
                  </a:cubicBezTo>
                  <a:cubicBezTo>
                    <a:pt x="43895" y="77897"/>
                    <a:pt x="43511" y="77225"/>
                    <a:pt x="43223" y="76360"/>
                  </a:cubicBezTo>
                  <a:cubicBezTo>
                    <a:pt x="40053" y="70021"/>
                    <a:pt x="30544" y="69925"/>
                    <a:pt x="24589" y="68100"/>
                  </a:cubicBezTo>
                  <a:cubicBezTo>
                    <a:pt x="23725" y="67812"/>
                    <a:pt x="23149" y="67620"/>
                    <a:pt x="22284" y="67332"/>
                  </a:cubicBezTo>
                  <a:cubicBezTo>
                    <a:pt x="17097" y="65699"/>
                    <a:pt x="11719" y="63874"/>
                    <a:pt x="6436" y="62145"/>
                  </a:cubicBezTo>
                  <a:cubicBezTo>
                    <a:pt x="2882" y="60992"/>
                    <a:pt x="673" y="60128"/>
                    <a:pt x="289" y="56190"/>
                  </a:cubicBezTo>
                  <a:cubicBezTo>
                    <a:pt x="0" y="52732"/>
                    <a:pt x="0" y="49082"/>
                    <a:pt x="96" y="45624"/>
                  </a:cubicBezTo>
                  <a:cubicBezTo>
                    <a:pt x="192" y="39861"/>
                    <a:pt x="577" y="34098"/>
                    <a:pt x="961" y="28335"/>
                  </a:cubicBezTo>
                  <a:cubicBezTo>
                    <a:pt x="1249" y="24013"/>
                    <a:pt x="1729" y="19691"/>
                    <a:pt x="2210" y="15465"/>
                  </a:cubicBezTo>
                  <a:cubicBezTo>
                    <a:pt x="2594" y="12967"/>
                    <a:pt x="2882" y="10470"/>
                    <a:pt x="3362" y="8069"/>
                  </a:cubicBezTo>
                  <a:cubicBezTo>
                    <a:pt x="8357" y="6916"/>
                    <a:pt x="14216" y="7589"/>
                    <a:pt x="19499" y="7877"/>
                  </a:cubicBezTo>
                  <a:cubicBezTo>
                    <a:pt x="19883" y="7877"/>
                    <a:pt x="20267" y="7877"/>
                    <a:pt x="20651" y="8069"/>
                  </a:cubicBezTo>
                  <a:cubicBezTo>
                    <a:pt x="25742" y="8357"/>
                    <a:pt x="30737" y="9125"/>
                    <a:pt x="36019" y="8261"/>
                  </a:cubicBezTo>
                  <a:cubicBezTo>
                    <a:pt x="41110" y="7204"/>
                    <a:pt x="46297" y="5187"/>
                    <a:pt x="51579" y="3651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99000" y="3861200"/>
              <a:ext cx="2420500" cy="2245200"/>
            </a:xfrm>
            <a:custGeom>
              <a:avLst/>
              <a:gdLst/>
              <a:ahLst/>
              <a:cxnLst/>
              <a:rect l="l" t="t" r="r" b="b"/>
              <a:pathLst>
                <a:path w="96820" h="89808" fill="none" extrusionOk="0">
                  <a:moveTo>
                    <a:pt x="46009" y="3170"/>
                  </a:moveTo>
                  <a:cubicBezTo>
                    <a:pt x="56862" y="0"/>
                    <a:pt x="66467" y="3266"/>
                    <a:pt x="76553" y="7204"/>
                  </a:cubicBezTo>
                  <a:cubicBezTo>
                    <a:pt x="81931" y="9413"/>
                    <a:pt x="81835" y="13736"/>
                    <a:pt x="84717" y="18058"/>
                  </a:cubicBezTo>
                  <a:cubicBezTo>
                    <a:pt x="86158" y="20363"/>
                    <a:pt x="88655" y="22380"/>
                    <a:pt x="89711" y="24781"/>
                  </a:cubicBezTo>
                  <a:cubicBezTo>
                    <a:pt x="91056" y="27855"/>
                    <a:pt x="89808" y="33138"/>
                    <a:pt x="88847" y="36980"/>
                  </a:cubicBezTo>
                  <a:cubicBezTo>
                    <a:pt x="88655" y="37748"/>
                    <a:pt x="88559" y="38420"/>
                    <a:pt x="88367" y="39189"/>
                  </a:cubicBezTo>
                  <a:cubicBezTo>
                    <a:pt x="87790" y="41494"/>
                    <a:pt x="87118" y="43895"/>
                    <a:pt x="86926" y="46297"/>
                  </a:cubicBezTo>
                  <a:cubicBezTo>
                    <a:pt x="86638" y="50811"/>
                    <a:pt x="89135" y="53596"/>
                    <a:pt x="91536" y="56958"/>
                  </a:cubicBezTo>
                  <a:cubicBezTo>
                    <a:pt x="92689" y="58591"/>
                    <a:pt x="94130" y="60800"/>
                    <a:pt x="95090" y="63105"/>
                  </a:cubicBezTo>
                  <a:cubicBezTo>
                    <a:pt x="96339" y="65795"/>
                    <a:pt x="96819" y="68676"/>
                    <a:pt x="95474" y="71270"/>
                  </a:cubicBezTo>
                  <a:cubicBezTo>
                    <a:pt x="94514" y="72999"/>
                    <a:pt x="93361" y="74727"/>
                    <a:pt x="92017" y="76360"/>
                  </a:cubicBezTo>
                  <a:cubicBezTo>
                    <a:pt x="89615" y="79434"/>
                    <a:pt x="86830" y="82027"/>
                    <a:pt x="84044" y="84525"/>
                  </a:cubicBezTo>
                  <a:cubicBezTo>
                    <a:pt x="82604" y="85869"/>
                    <a:pt x="81067" y="86926"/>
                    <a:pt x="79722" y="87694"/>
                  </a:cubicBezTo>
                  <a:cubicBezTo>
                    <a:pt x="76168" y="89615"/>
                    <a:pt x="72711" y="89807"/>
                    <a:pt x="67716" y="88078"/>
                  </a:cubicBezTo>
                  <a:cubicBezTo>
                    <a:pt x="60992" y="85677"/>
                    <a:pt x="54077" y="83564"/>
                    <a:pt x="47065" y="81835"/>
                  </a:cubicBezTo>
                  <a:cubicBezTo>
                    <a:pt x="43895" y="80971"/>
                    <a:pt x="43607" y="80202"/>
                    <a:pt x="42167" y="77225"/>
                  </a:cubicBezTo>
                  <a:cubicBezTo>
                    <a:pt x="41206" y="75208"/>
                    <a:pt x="40149" y="73191"/>
                    <a:pt x="39189" y="71270"/>
                  </a:cubicBezTo>
                  <a:cubicBezTo>
                    <a:pt x="38805" y="70501"/>
                    <a:pt x="38421" y="69925"/>
                    <a:pt x="38132" y="69157"/>
                  </a:cubicBezTo>
                  <a:cubicBezTo>
                    <a:pt x="35347" y="63586"/>
                    <a:pt x="26894" y="63394"/>
                    <a:pt x="21516" y="61857"/>
                  </a:cubicBezTo>
                  <a:cubicBezTo>
                    <a:pt x="20843" y="61665"/>
                    <a:pt x="20171" y="61473"/>
                    <a:pt x="19499" y="61280"/>
                  </a:cubicBezTo>
                  <a:cubicBezTo>
                    <a:pt x="15080" y="59744"/>
                    <a:pt x="10278" y="57919"/>
                    <a:pt x="5667" y="56190"/>
                  </a:cubicBezTo>
                  <a:cubicBezTo>
                    <a:pt x="2594" y="55133"/>
                    <a:pt x="673" y="54269"/>
                    <a:pt x="289" y="50715"/>
                  </a:cubicBezTo>
                  <a:cubicBezTo>
                    <a:pt x="0" y="47545"/>
                    <a:pt x="0" y="44376"/>
                    <a:pt x="0" y="41206"/>
                  </a:cubicBezTo>
                  <a:cubicBezTo>
                    <a:pt x="192" y="36019"/>
                    <a:pt x="481" y="30736"/>
                    <a:pt x="865" y="25646"/>
                  </a:cubicBezTo>
                  <a:cubicBezTo>
                    <a:pt x="1249" y="21804"/>
                    <a:pt x="1633" y="17770"/>
                    <a:pt x="2113" y="13928"/>
                  </a:cubicBezTo>
                  <a:cubicBezTo>
                    <a:pt x="2306" y="11815"/>
                    <a:pt x="2690" y="9413"/>
                    <a:pt x="3074" y="7204"/>
                  </a:cubicBezTo>
                  <a:cubicBezTo>
                    <a:pt x="7492" y="6244"/>
                    <a:pt x="12679" y="6724"/>
                    <a:pt x="17289" y="7012"/>
                  </a:cubicBezTo>
                  <a:cubicBezTo>
                    <a:pt x="17674" y="7012"/>
                    <a:pt x="18058" y="7012"/>
                    <a:pt x="18250" y="7108"/>
                  </a:cubicBezTo>
                  <a:cubicBezTo>
                    <a:pt x="22860" y="7396"/>
                    <a:pt x="27279" y="7973"/>
                    <a:pt x="31889" y="7204"/>
                  </a:cubicBezTo>
                  <a:cubicBezTo>
                    <a:pt x="36788" y="6436"/>
                    <a:pt x="41302" y="4611"/>
                    <a:pt x="46009" y="3170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595900" y="4000475"/>
              <a:ext cx="2093925" cy="2000275"/>
            </a:xfrm>
            <a:custGeom>
              <a:avLst/>
              <a:gdLst/>
              <a:ahLst/>
              <a:cxnLst/>
              <a:rect l="l" t="t" r="r" b="b"/>
              <a:pathLst>
                <a:path w="83757" h="80011" fill="none" extrusionOk="0">
                  <a:moveTo>
                    <a:pt x="40054" y="2594"/>
                  </a:moveTo>
                  <a:cubicBezTo>
                    <a:pt x="49370" y="0"/>
                    <a:pt x="57631" y="2882"/>
                    <a:pt x="66371" y="6340"/>
                  </a:cubicBezTo>
                  <a:cubicBezTo>
                    <a:pt x="70886" y="8165"/>
                    <a:pt x="70886" y="11911"/>
                    <a:pt x="73287" y="15753"/>
                  </a:cubicBezTo>
                  <a:cubicBezTo>
                    <a:pt x="74632" y="17770"/>
                    <a:pt x="76649" y="19499"/>
                    <a:pt x="77609" y="21804"/>
                  </a:cubicBezTo>
                  <a:cubicBezTo>
                    <a:pt x="78762" y="24589"/>
                    <a:pt x="77801" y="29296"/>
                    <a:pt x="76937" y="32753"/>
                  </a:cubicBezTo>
                  <a:cubicBezTo>
                    <a:pt x="76841" y="33426"/>
                    <a:pt x="76553" y="34098"/>
                    <a:pt x="76457" y="34674"/>
                  </a:cubicBezTo>
                  <a:cubicBezTo>
                    <a:pt x="75976" y="36691"/>
                    <a:pt x="75400" y="38709"/>
                    <a:pt x="75208" y="40918"/>
                  </a:cubicBezTo>
                  <a:cubicBezTo>
                    <a:pt x="75016" y="44952"/>
                    <a:pt x="77129" y="47353"/>
                    <a:pt x="79242" y="50523"/>
                  </a:cubicBezTo>
                  <a:cubicBezTo>
                    <a:pt x="80203" y="52060"/>
                    <a:pt x="81355" y="53981"/>
                    <a:pt x="82316" y="55998"/>
                  </a:cubicBezTo>
                  <a:cubicBezTo>
                    <a:pt x="83276" y="58399"/>
                    <a:pt x="83756" y="61088"/>
                    <a:pt x="82700" y="63393"/>
                  </a:cubicBezTo>
                  <a:cubicBezTo>
                    <a:pt x="81835" y="65026"/>
                    <a:pt x="80779" y="66467"/>
                    <a:pt x="79722" y="68004"/>
                  </a:cubicBezTo>
                  <a:cubicBezTo>
                    <a:pt x="77609" y="70789"/>
                    <a:pt x="75208" y="73094"/>
                    <a:pt x="72999" y="75496"/>
                  </a:cubicBezTo>
                  <a:cubicBezTo>
                    <a:pt x="71750" y="76552"/>
                    <a:pt x="70309" y="77513"/>
                    <a:pt x="69253" y="78281"/>
                  </a:cubicBezTo>
                  <a:cubicBezTo>
                    <a:pt x="66083" y="79914"/>
                    <a:pt x="63010" y="80010"/>
                    <a:pt x="58783" y="78473"/>
                  </a:cubicBezTo>
                  <a:cubicBezTo>
                    <a:pt x="52924" y="76456"/>
                    <a:pt x="46873" y="74631"/>
                    <a:pt x="40822" y="73094"/>
                  </a:cubicBezTo>
                  <a:cubicBezTo>
                    <a:pt x="38036" y="72326"/>
                    <a:pt x="37748" y="71750"/>
                    <a:pt x="36500" y="69156"/>
                  </a:cubicBezTo>
                  <a:cubicBezTo>
                    <a:pt x="35635" y="67331"/>
                    <a:pt x="34675" y="65603"/>
                    <a:pt x="33810" y="63970"/>
                  </a:cubicBezTo>
                  <a:cubicBezTo>
                    <a:pt x="33426" y="63393"/>
                    <a:pt x="33234" y="62721"/>
                    <a:pt x="32850" y="62145"/>
                  </a:cubicBezTo>
                  <a:cubicBezTo>
                    <a:pt x="30352" y="57246"/>
                    <a:pt x="23149" y="57246"/>
                    <a:pt x="18346" y="55805"/>
                  </a:cubicBezTo>
                  <a:cubicBezTo>
                    <a:pt x="17578" y="55517"/>
                    <a:pt x="17290" y="55517"/>
                    <a:pt x="16521" y="55229"/>
                  </a:cubicBezTo>
                  <a:cubicBezTo>
                    <a:pt x="12775" y="53788"/>
                    <a:pt x="8645" y="51867"/>
                    <a:pt x="4803" y="50427"/>
                  </a:cubicBezTo>
                  <a:cubicBezTo>
                    <a:pt x="2018" y="49274"/>
                    <a:pt x="481" y="48506"/>
                    <a:pt x="193" y="45336"/>
                  </a:cubicBezTo>
                  <a:cubicBezTo>
                    <a:pt x="1" y="42551"/>
                    <a:pt x="1" y="39669"/>
                    <a:pt x="97" y="36788"/>
                  </a:cubicBezTo>
                  <a:cubicBezTo>
                    <a:pt x="193" y="32177"/>
                    <a:pt x="577" y="27567"/>
                    <a:pt x="961" y="22860"/>
                  </a:cubicBezTo>
                  <a:cubicBezTo>
                    <a:pt x="1153" y="19402"/>
                    <a:pt x="1537" y="15945"/>
                    <a:pt x="1922" y="12583"/>
                  </a:cubicBezTo>
                  <a:cubicBezTo>
                    <a:pt x="2114" y="10662"/>
                    <a:pt x="2402" y="8453"/>
                    <a:pt x="2594" y="6532"/>
                  </a:cubicBezTo>
                  <a:cubicBezTo>
                    <a:pt x="6436" y="5763"/>
                    <a:pt x="11046" y="6052"/>
                    <a:pt x="15080" y="6244"/>
                  </a:cubicBezTo>
                  <a:lnTo>
                    <a:pt x="15945" y="6244"/>
                  </a:lnTo>
                  <a:cubicBezTo>
                    <a:pt x="19883" y="6436"/>
                    <a:pt x="23725" y="6916"/>
                    <a:pt x="27663" y="6244"/>
                  </a:cubicBezTo>
                  <a:cubicBezTo>
                    <a:pt x="32081" y="5379"/>
                    <a:pt x="36115" y="3842"/>
                    <a:pt x="40054" y="2594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797600" y="4134950"/>
              <a:ext cx="1769750" cy="1748125"/>
            </a:xfrm>
            <a:custGeom>
              <a:avLst/>
              <a:gdLst/>
              <a:ahLst/>
              <a:cxnLst/>
              <a:rect l="l" t="t" r="r" b="b"/>
              <a:pathLst>
                <a:path w="70790" h="69925" fill="none" extrusionOk="0">
                  <a:moveTo>
                    <a:pt x="34099" y="2209"/>
                  </a:moveTo>
                  <a:cubicBezTo>
                    <a:pt x="41879" y="0"/>
                    <a:pt x="48794" y="2401"/>
                    <a:pt x="56190" y="5379"/>
                  </a:cubicBezTo>
                  <a:cubicBezTo>
                    <a:pt x="60032" y="7012"/>
                    <a:pt x="60032" y="10085"/>
                    <a:pt x="62049" y="13351"/>
                  </a:cubicBezTo>
                  <a:cubicBezTo>
                    <a:pt x="63106" y="15176"/>
                    <a:pt x="64931" y="16809"/>
                    <a:pt x="65603" y="18730"/>
                  </a:cubicBezTo>
                  <a:cubicBezTo>
                    <a:pt x="66564" y="21227"/>
                    <a:pt x="65795" y="25261"/>
                    <a:pt x="65123" y="28335"/>
                  </a:cubicBezTo>
                  <a:cubicBezTo>
                    <a:pt x="65027" y="28911"/>
                    <a:pt x="64931" y="29584"/>
                    <a:pt x="64835" y="30064"/>
                  </a:cubicBezTo>
                  <a:cubicBezTo>
                    <a:pt x="64451" y="31793"/>
                    <a:pt x="63970" y="33618"/>
                    <a:pt x="63874" y="35539"/>
                  </a:cubicBezTo>
                  <a:cubicBezTo>
                    <a:pt x="63586" y="38997"/>
                    <a:pt x="65411" y="41302"/>
                    <a:pt x="67044" y="44087"/>
                  </a:cubicBezTo>
                  <a:cubicBezTo>
                    <a:pt x="67908" y="45336"/>
                    <a:pt x="68869" y="47161"/>
                    <a:pt x="69637" y="48890"/>
                  </a:cubicBezTo>
                  <a:cubicBezTo>
                    <a:pt x="70406" y="51003"/>
                    <a:pt x="70790" y="53308"/>
                    <a:pt x="69829" y="55229"/>
                  </a:cubicBezTo>
                  <a:cubicBezTo>
                    <a:pt x="69157" y="56670"/>
                    <a:pt x="68293" y="58014"/>
                    <a:pt x="67332" y="59359"/>
                  </a:cubicBezTo>
                  <a:cubicBezTo>
                    <a:pt x="65507" y="61760"/>
                    <a:pt x="63682" y="63873"/>
                    <a:pt x="61761" y="66083"/>
                  </a:cubicBezTo>
                  <a:cubicBezTo>
                    <a:pt x="60801" y="67043"/>
                    <a:pt x="59552" y="67812"/>
                    <a:pt x="58688" y="68484"/>
                  </a:cubicBezTo>
                  <a:cubicBezTo>
                    <a:pt x="55902" y="69733"/>
                    <a:pt x="53405" y="69925"/>
                    <a:pt x="49659" y="68580"/>
                  </a:cubicBezTo>
                  <a:cubicBezTo>
                    <a:pt x="44664" y="66755"/>
                    <a:pt x="39477" y="65218"/>
                    <a:pt x="34291" y="63873"/>
                  </a:cubicBezTo>
                  <a:cubicBezTo>
                    <a:pt x="31889" y="63297"/>
                    <a:pt x="31697" y="62721"/>
                    <a:pt x="30545" y="60608"/>
                  </a:cubicBezTo>
                  <a:cubicBezTo>
                    <a:pt x="29872" y="59167"/>
                    <a:pt x="29008" y="57726"/>
                    <a:pt x="28336" y="56189"/>
                  </a:cubicBezTo>
                  <a:cubicBezTo>
                    <a:pt x="28047" y="55709"/>
                    <a:pt x="27855" y="55229"/>
                    <a:pt x="27471" y="54653"/>
                  </a:cubicBezTo>
                  <a:cubicBezTo>
                    <a:pt x="25262" y="50523"/>
                    <a:pt x="19019" y="50426"/>
                    <a:pt x="15081" y="49274"/>
                  </a:cubicBezTo>
                  <a:cubicBezTo>
                    <a:pt x="14504" y="48986"/>
                    <a:pt x="14120" y="48986"/>
                    <a:pt x="13544" y="48602"/>
                  </a:cubicBezTo>
                  <a:cubicBezTo>
                    <a:pt x="10566" y="47353"/>
                    <a:pt x="7012" y="45432"/>
                    <a:pt x="3843" y="43991"/>
                  </a:cubicBezTo>
                  <a:cubicBezTo>
                    <a:pt x="1538" y="42935"/>
                    <a:pt x="193" y="42166"/>
                    <a:pt x="97" y="39381"/>
                  </a:cubicBezTo>
                  <a:cubicBezTo>
                    <a:pt x="1" y="36883"/>
                    <a:pt x="1" y="34482"/>
                    <a:pt x="97" y="31985"/>
                  </a:cubicBezTo>
                  <a:cubicBezTo>
                    <a:pt x="193" y="27855"/>
                    <a:pt x="577" y="23917"/>
                    <a:pt x="961" y="19786"/>
                  </a:cubicBezTo>
                  <a:cubicBezTo>
                    <a:pt x="1153" y="16809"/>
                    <a:pt x="1442" y="13831"/>
                    <a:pt x="1730" y="10662"/>
                  </a:cubicBezTo>
                  <a:cubicBezTo>
                    <a:pt x="2018" y="9029"/>
                    <a:pt x="2114" y="7108"/>
                    <a:pt x="2402" y="5379"/>
                  </a:cubicBezTo>
                  <a:cubicBezTo>
                    <a:pt x="5572" y="4611"/>
                    <a:pt x="9414" y="4899"/>
                    <a:pt x="12968" y="5091"/>
                  </a:cubicBezTo>
                  <a:lnTo>
                    <a:pt x="13640" y="5091"/>
                  </a:lnTo>
                  <a:cubicBezTo>
                    <a:pt x="17002" y="5187"/>
                    <a:pt x="20267" y="5571"/>
                    <a:pt x="23725" y="4899"/>
                  </a:cubicBezTo>
                  <a:cubicBezTo>
                    <a:pt x="27183" y="4611"/>
                    <a:pt x="30545" y="3266"/>
                    <a:pt x="34099" y="2209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989700" y="4276625"/>
              <a:ext cx="1455200" cy="1498400"/>
            </a:xfrm>
            <a:custGeom>
              <a:avLst/>
              <a:gdLst/>
              <a:ahLst/>
              <a:cxnLst/>
              <a:rect l="l" t="t" r="r" b="b"/>
              <a:pathLst>
                <a:path w="58208" h="59936" fill="none" extrusionOk="0">
                  <a:moveTo>
                    <a:pt x="28432" y="1537"/>
                  </a:moveTo>
                  <a:cubicBezTo>
                    <a:pt x="34675" y="0"/>
                    <a:pt x="40342" y="1921"/>
                    <a:pt x="46201" y="4418"/>
                  </a:cubicBezTo>
                  <a:cubicBezTo>
                    <a:pt x="49275" y="5763"/>
                    <a:pt x="49467" y="8260"/>
                    <a:pt x="50908" y="10950"/>
                  </a:cubicBezTo>
                  <a:cubicBezTo>
                    <a:pt x="51868" y="12487"/>
                    <a:pt x="53117" y="13927"/>
                    <a:pt x="53789" y="15752"/>
                  </a:cubicBezTo>
                  <a:cubicBezTo>
                    <a:pt x="54557" y="17865"/>
                    <a:pt x="53981" y="21323"/>
                    <a:pt x="53501" y="24013"/>
                  </a:cubicBezTo>
                  <a:cubicBezTo>
                    <a:pt x="53405" y="24493"/>
                    <a:pt x="53309" y="24973"/>
                    <a:pt x="53309" y="25453"/>
                  </a:cubicBezTo>
                  <a:cubicBezTo>
                    <a:pt x="53021" y="26990"/>
                    <a:pt x="52540" y="28527"/>
                    <a:pt x="52540" y="30256"/>
                  </a:cubicBezTo>
                  <a:cubicBezTo>
                    <a:pt x="52444" y="33233"/>
                    <a:pt x="53885" y="35251"/>
                    <a:pt x="55230" y="37652"/>
                  </a:cubicBezTo>
                  <a:cubicBezTo>
                    <a:pt x="55902" y="38900"/>
                    <a:pt x="56671" y="40341"/>
                    <a:pt x="57247" y="41878"/>
                  </a:cubicBezTo>
                  <a:cubicBezTo>
                    <a:pt x="57919" y="43799"/>
                    <a:pt x="58207" y="45720"/>
                    <a:pt x="57439" y="47449"/>
                  </a:cubicBezTo>
                  <a:cubicBezTo>
                    <a:pt x="56863" y="48698"/>
                    <a:pt x="56190" y="49850"/>
                    <a:pt x="55422" y="51003"/>
                  </a:cubicBezTo>
                  <a:cubicBezTo>
                    <a:pt x="53981" y="53212"/>
                    <a:pt x="52540" y="54941"/>
                    <a:pt x="51100" y="56862"/>
                  </a:cubicBezTo>
                  <a:cubicBezTo>
                    <a:pt x="50235" y="57630"/>
                    <a:pt x="49179" y="58495"/>
                    <a:pt x="48506" y="58783"/>
                  </a:cubicBezTo>
                  <a:cubicBezTo>
                    <a:pt x="46201" y="59935"/>
                    <a:pt x="43992" y="59935"/>
                    <a:pt x="41014" y="58975"/>
                  </a:cubicBezTo>
                  <a:cubicBezTo>
                    <a:pt x="36788" y="57534"/>
                    <a:pt x="32466" y="56189"/>
                    <a:pt x="28144" y="55133"/>
                  </a:cubicBezTo>
                  <a:cubicBezTo>
                    <a:pt x="26223" y="54653"/>
                    <a:pt x="26030" y="54172"/>
                    <a:pt x="25070" y="52443"/>
                  </a:cubicBezTo>
                  <a:cubicBezTo>
                    <a:pt x="24302" y="51291"/>
                    <a:pt x="23725" y="50042"/>
                    <a:pt x="23053" y="48890"/>
                  </a:cubicBezTo>
                  <a:cubicBezTo>
                    <a:pt x="22765" y="48505"/>
                    <a:pt x="22573" y="48025"/>
                    <a:pt x="22284" y="47641"/>
                  </a:cubicBezTo>
                  <a:cubicBezTo>
                    <a:pt x="20363" y="44279"/>
                    <a:pt x="15369" y="44183"/>
                    <a:pt x="12007" y="43127"/>
                  </a:cubicBezTo>
                  <a:cubicBezTo>
                    <a:pt x="11335" y="42838"/>
                    <a:pt x="11239" y="42935"/>
                    <a:pt x="10662" y="42550"/>
                  </a:cubicBezTo>
                  <a:cubicBezTo>
                    <a:pt x="8453" y="41398"/>
                    <a:pt x="5476" y="39477"/>
                    <a:pt x="2978" y="38132"/>
                  </a:cubicBezTo>
                  <a:cubicBezTo>
                    <a:pt x="1153" y="37172"/>
                    <a:pt x="193" y="36499"/>
                    <a:pt x="97" y="34098"/>
                  </a:cubicBezTo>
                  <a:cubicBezTo>
                    <a:pt x="1" y="31889"/>
                    <a:pt x="97" y="29776"/>
                    <a:pt x="97" y="27566"/>
                  </a:cubicBezTo>
                  <a:cubicBezTo>
                    <a:pt x="193" y="24109"/>
                    <a:pt x="577" y="20651"/>
                    <a:pt x="769" y="17193"/>
                  </a:cubicBezTo>
                  <a:cubicBezTo>
                    <a:pt x="1057" y="14504"/>
                    <a:pt x="1153" y="12006"/>
                    <a:pt x="1538" y="9317"/>
                  </a:cubicBezTo>
                  <a:cubicBezTo>
                    <a:pt x="1634" y="7876"/>
                    <a:pt x="1730" y="6243"/>
                    <a:pt x="2018" y="4803"/>
                  </a:cubicBezTo>
                  <a:cubicBezTo>
                    <a:pt x="4611" y="4034"/>
                    <a:pt x="7877" y="4130"/>
                    <a:pt x="10662" y="4322"/>
                  </a:cubicBezTo>
                  <a:lnTo>
                    <a:pt x="11239" y="4322"/>
                  </a:lnTo>
                  <a:cubicBezTo>
                    <a:pt x="14024" y="4322"/>
                    <a:pt x="16810" y="4514"/>
                    <a:pt x="19499" y="4034"/>
                  </a:cubicBezTo>
                  <a:cubicBezTo>
                    <a:pt x="22765" y="3458"/>
                    <a:pt x="25550" y="2401"/>
                    <a:pt x="28432" y="1537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1189000" y="4411075"/>
              <a:ext cx="1138225" cy="1246275"/>
            </a:xfrm>
            <a:custGeom>
              <a:avLst/>
              <a:gdLst/>
              <a:ahLst/>
              <a:cxnLst/>
              <a:rect l="l" t="t" r="r" b="b"/>
              <a:pathLst>
                <a:path w="45529" h="49851" fill="none" extrusionOk="0">
                  <a:moveTo>
                    <a:pt x="22477" y="1057"/>
                  </a:moveTo>
                  <a:cubicBezTo>
                    <a:pt x="27279" y="1"/>
                    <a:pt x="31602" y="1538"/>
                    <a:pt x="36020" y="3459"/>
                  </a:cubicBezTo>
                  <a:cubicBezTo>
                    <a:pt x="38421" y="4611"/>
                    <a:pt x="38613" y="6340"/>
                    <a:pt x="39670" y="8357"/>
                  </a:cubicBezTo>
                  <a:cubicBezTo>
                    <a:pt x="40342" y="9702"/>
                    <a:pt x="41495" y="11047"/>
                    <a:pt x="41975" y="12487"/>
                  </a:cubicBezTo>
                  <a:cubicBezTo>
                    <a:pt x="42551" y="14408"/>
                    <a:pt x="42167" y="17194"/>
                    <a:pt x="41975" y="19499"/>
                  </a:cubicBezTo>
                  <a:cubicBezTo>
                    <a:pt x="41975" y="19979"/>
                    <a:pt x="41783" y="20267"/>
                    <a:pt x="41783" y="20652"/>
                  </a:cubicBezTo>
                  <a:cubicBezTo>
                    <a:pt x="41591" y="21996"/>
                    <a:pt x="41303" y="23341"/>
                    <a:pt x="41303" y="24590"/>
                  </a:cubicBezTo>
                  <a:cubicBezTo>
                    <a:pt x="41207" y="27183"/>
                    <a:pt x="42263" y="28816"/>
                    <a:pt x="43224" y="30833"/>
                  </a:cubicBezTo>
                  <a:cubicBezTo>
                    <a:pt x="43704" y="31986"/>
                    <a:pt x="44376" y="33138"/>
                    <a:pt x="44857" y="34483"/>
                  </a:cubicBezTo>
                  <a:cubicBezTo>
                    <a:pt x="45337" y="36020"/>
                    <a:pt x="45529" y="37749"/>
                    <a:pt x="44953" y="39189"/>
                  </a:cubicBezTo>
                  <a:cubicBezTo>
                    <a:pt x="44472" y="40246"/>
                    <a:pt x="43992" y="41206"/>
                    <a:pt x="43416" y="42263"/>
                  </a:cubicBezTo>
                  <a:cubicBezTo>
                    <a:pt x="42263" y="44184"/>
                    <a:pt x="41207" y="45721"/>
                    <a:pt x="40246" y="47450"/>
                  </a:cubicBezTo>
                  <a:cubicBezTo>
                    <a:pt x="39670" y="48026"/>
                    <a:pt x="38709" y="48602"/>
                    <a:pt x="38229" y="48986"/>
                  </a:cubicBezTo>
                  <a:cubicBezTo>
                    <a:pt x="36404" y="49851"/>
                    <a:pt x="34579" y="49851"/>
                    <a:pt x="32370" y="48986"/>
                  </a:cubicBezTo>
                  <a:cubicBezTo>
                    <a:pt x="29008" y="47930"/>
                    <a:pt x="25646" y="46873"/>
                    <a:pt x="22093" y="45913"/>
                  </a:cubicBezTo>
                  <a:cubicBezTo>
                    <a:pt x="20556" y="45529"/>
                    <a:pt x="20364" y="45144"/>
                    <a:pt x="19595" y="43800"/>
                  </a:cubicBezTo>
                  <a:cubicBezTo>
                    <a:pt x="19019" y="42839"/>
                    <a:pt x="18539" y="42071"/>
                    <a:pt x="17962" y="41110"/>
                  </a:cubicBezTo>
                  <a:cubicBezTo>
                    <a:pt x="17674" y="40726"/>
                    <a:pt x="17578" y="40438"/>
                    <a:pt x="17290" y="40150"/>
                  </a:cubicBezTo>
                  <a:cubicBezTo>
                    <a:pt x="15753" y="37557"/>
                    <a:pt x="11815" y="37364"/>
                    <a:pt x="9030" y="36500"/>
                  </a:cubicBezTo>
                  <a:cubicBezTo>
                    <a:pt x="8453" y="36404"/>
                    <a:pt x="8549" y="36404"/>
                    <a:pt x="7973" y="36020"/>
                  </a:cubicBezTo>
                  <a:cubicBezTo>
                    <a:pt x="6532" y="35059"/>
                    <a:pt x="4131" y="32946"/>
                    <a:pt x="2306" y="31697"/>
                  </a:cubicBezTo>
                  <a:cubicBezTo>
                    <a:pt x="961" y="30833"/>
                    <a:pt x="289" y="30065"/>
                    <a:pt x="193" y="28240"/>
                  </a:cubicBezTo>
                  <a:cubicBezTo>
                    <a:pt x="1" y="26415"/>
                    <a:pt x="193" y="24590"/>
                    <a:pt x="289" y="22861"/>
                  </a:cubicBezTo>
                  <a:cubicBezTo>
                    <a:pt x="385" y="19979"/>
                    <a:pt x="769" y="17098"/>
                    <a:pt x="961" y="14216"/>
                  </a:cubicBezTo>
                  <a:cubicBezTo>
                    <a:pt x="1250" y="12007"/>
                    <a:pt x="1346" y="9894"/>
                    <a:pt x="1442" y="7685"/>
                  </a:cubicBezTo>
                  <a:cubicBezTo>
                    <a:pt x="1634" y="6532"/>
                    <a:pt x="1634" y="5092"/>
                    <a:pt x="1826" y="3939"/>
                  </a:cubicBezTo>
                  <a:cubicBezTo>
                    <a:pt x="3843" y="3267"/>
                    <a:pt x="6340" y="3363"/>
                    <a:pt x="8646" y="3363"/>
                  </a:cubicBezTo>
                  <a:lnTo>
                    <a:pt x="9126" y="3363"/>
                  </a:lnTo>
                  <a:cubicBezTo>
                    <a:pt x="11335" y="3363"/>
                    <a:pt x="13448" y="3459"/>
                    <a:pt x="15753" y="2978"/>
                  </a:cubicBezTo>
                  <a:cubicBezTo>
                    <a:pt x="17962" y="2690"/>
                    <a:pt x="20172" y="1826"/>
                    <a:pt x="22477" y="1057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1383525" y="4550350"/>
              <a:ext cx="816450" cy="996550"/>
            </a:xfrm>
            <a:custGeom>
              <a:avLst/>
              <a:gdLst/>
              <a:ahLst/>
              <a:cxnLst/>
              <a:rect l="l" t="t" r="r" b="b"/>
              <a:pathLst>
                <a:path w="32658" h="39862" fill="none" extrusionOk="0">
                  <a:moveTo>
                    <a:pt x="16713" y="577"/>
                  </a:moveTo>
                  <a:cubicBezTo>
                    <a:pt x="19979" y="1"/>
                    <a:pt x="22956" y="1153"/>
                    <a:pt x="26126" y="2594"/>
                  </a:cubicBezTo>
                  <a:cubicBezTo>
                    <a:pt x="27663" y="3363"/>
                    <a:pt x="27951" y="4611"/>
                    <a:pt x="28527" y="6052"/>
                  </a:cubicBezTo>
                  <a:cubicBezTo>
                    <a:pt x="29007" y="7205"/>
                    <a:pt x="29680" y="8261"/>
                    <a:pt x="30064" y="9414"/>
                  </a:cubicBezTo>
                  <a:cubicBezTo>
                    <a:pt x="30544" y="11047"/>
                    <a:pt x="30448" y="13256"/>
                    <a:pt x="30352" y="15081"/>
                  </a:cubicBezTo>
                  <a:cubicBezTo>
                    <a:pt x="30352" y="15465"/>
                    <a:pt x="30352" y="15849"/>
                    <a:pt x="30160" y="16041"/>
                  </a:cubicBezTo>
                  <a:cubicBezTo>
                    <a:pt x="30064" y="17098"/>
                    <a:pt x="29968" y="18250"/>
                    <a:pt x="29968" y="19307"/>
                  </a:cubicBezTo>
                  <a:cubicBezTo>
                    <a:pt x="29968" y="21324"/>
                    <a:pt x="30640" y="22765"/>
                    <a:pt x="31216" y="24494"/>
                  </a:cubicBezTo>
                  <a:cubicBezTo>
                    <a:pt x="31601" y="25262"/>
                    <a:pt x="31985" y="26415"/>
                    <a:pt x="32177" y="27471"/>
                  </a:cubicBezTo>
                  <a:cubicBezTo>
                    <a:pt x="32561" y="28816"/>
                    <a:pt x="32657" y="30065"/>
                    <a:pt x="32369" y="31313"/>
                  </a:cubicBezTo>
                  <a:cubicBezTo>
                    <a:pt x="32081" y="32178"/>
                    <a:pt x="31697" y="32946"/>
                    <a:pt x="31409" y="33810"/>
                  </a:cubicBezTo>
                  <a:cubicBezTo>
                    <a:pt x="30640" y="35539"/>
                    <a:pt x="30064" y="36692"/>
                    <a:pt x="29295" y="38133"/>
                  </a:cubicBezTo>
                  <a:cubicBezTo>
                    <a:pt x="29007" y="38517"/>
                    <a:pt x="28143" y="39093"/>
                    <a:pt x="27759" y="39381"/>
                  </a:cubicBezTo>
                  <a:cubicBezTo>
                    <a:pt x="26414" y="39862"/>
                    <a:pt x="25165" y="39862"/>
                    <a:pt x="23340" y="39189"/>
                  </a:cubicBezTo>
                  <a:cubicBezTo>
                    <a:pt x="20843" y="38421"/>
                    <a:pt x="18250" y="37652"/>
                    <a:pt x="15752" y="36980"/>
                  </a:cubicBezTo>
                  <a:cubicBezTo>
                    <a:pt x="14696" y="36692"/>
                    <a:pt x="14408" y="36308"/>
                    <a:pt x="13831" y="35539"/>
                  </a:cubicBezTo>
                  <a:cubicBezTo>
                    <a:pt x="13351" y="34867"/>
                    <a:pt x="12871" y="34195"/>
                    <a:pt x="12487" y="33618"/>
                  </a:cubicBezTo>
                  <a:cubicBezTo>
                    <a:pt x="12391" y="33330"/>
                    <a:pt x="12198" y="33138"/>
                    <a:pt x="12006" y="32946"/>
                  </a:cubicBezTo>
                  <a:cubicBezTo>
                    <a:pt x="10758" y="31217"/>
                    <a:pt x="7972" y="30929"/>
                    <a:pt x="5955" y="30353"/>
                  </a:cubicBezTo>
                  <a:cubicBezTo>
                    <a:pt x="5475" y="30257"/>
                    <a:pt x="5571" y="30353"/>
                    <a:pt x="5091" y="29968"/>
                  </a:cubicBezTo>
                  <a:cubicBezTo>
                    <a:pt x="4322" y="29104"/>
                    <a:pt x="2689" y="26991"/>
                    <a:pt x="1345" y="25934"/>
                  </a:cubicBezTo>
                  <a:cubicBezTo>
                    <a:pt x="480" y="25070"/>
                    <a:pt x="0" y="24302"/>
                    <a:pt x="0" y="22861"/>
                  </a:cubicBezTo>
                  <a:cubicBezTo>
                    <a:pt x="0" y="21420"/>
                    <a:pt x="192" y="19979"/>
                    <a:pt x="192" y="18539"/>
                  </a:cubicBezTo>
                  <a:cubicBezTo>
                    <a:pt x="288" y="16137"/>
                    <a:pt x="672" y="13928"/>
                    <a:pt x="865" y="11623"/>
                  </a:cubicBezTo>
                  <a:cubicBezTo>
                    <a:pt x="961" y="9798"/>
                    <a:pt x="1153" y="8165"/>
                    <a:pt x="1249" y="6340"/>
                  </a:cubicBezTo>
                  <a:cubicBezTo>
                    <a:pt x="1345" y="5380"/>
                    <a:pt x="1249" y="4131"/>
                    <a:pt x="1441" y="3363"/>
                  </a:cubicBezTo>
                  <a:cubicBezTo>
                    <a:pt x="2882" y="2690"/>
                    <a:pt x="4803" y="2690"/>
                    <a:pt x="6435" y="2594"/>
                  </a:cubicBezTo>
                  <a:lnTo>
                    <a:pt x="6724" y="2594"/>
                  </a:lnTo>
                  <a:cubicBezTo>
                    <a:pt x="8356" y="2498"/>
                    <a:pt x="9893" y="2498"/>
                    <a:pt x="11526" y="2114"/>
                  </a:cubicBezTo>
                  <a:cubicBezTo>
                    <a:pt x="13351" y="1634"/>
                    <a:pt x="15080" y="961"/>
                    <a:pt x="16713" y="577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1570800" y="4684825"/>
              <a:ext cx="504300" cy="756425"/>
            </a:xfrm>
            <a:custGeom>
              <a:avLst/>
              <a:gdLst/>
              <a:ahLst/>
              <a:cxnLst/>
              <a:rect l="l" t="t" r="r" b="b"/>
              <a:pathLst>
                <a:path w="20172" h="30257" fill="none" extrusionOk="0">
                  <a:moveTo>
                    <a:pt x="11335" y="97"/>
                  </a:moveTo>
                  <a:cubicBezTo>
                    <a:pt x="13064" y="1"/>
                    <a:pt x="14793" y="865"/>
                    <a:pt x="16330" y="1826"/>
                  </a:cubicBezTo>
                  <a:cubicBezTo>
                    <a:pt x="17194" y="2306"/>
                    <a:pt x="17290" y="2978"/>
                    <a:pt x="17674" y="3843"/>
                  </a:cubicBezTo>
                  <a:cubicBezTo>
                    <a:pt x="18058" y="4611"/>
                    <a:pt x="18251" y="5668"/>
                    <a:pt x="18539" y="6628"/>
                  </a:cubicBezTo>
                  <a:cubicBezTo>
                    <a:pt x="18827" y="7877"/>
                    <a:pt x="18827" y="9510"/>
                    <a:pt x="18827" y="10950"/>
                  </a:cubicBezTo>
                  <a:lnTo>
                    <a:pt x="18827" y="11623"/>
                  </a:lnTo>
                  <a:lnTo>
                    <a:pt x="18827" y="14120"/>
                  </a:lnTo>
                  <a:cubicBezTo>
                    <a:pt x="18827" y="15561"/>
                    <a:pt x="19211" y="16905"/>
                    <a:pt x="19499" y="18250"/>
                  </a:cubicBezTo>
                  <a:cubicBezTo>
                    <a:pt x="19595" y="18923"/>
                    <a:pt x="19787" y="19787"/>
                    <a:pt x="19979" y="20651"/>
                  </a:cubicBezTo>
                  <a:cubicBezTo>
                    <a:pt x="20076" y="21612"/>
                    <a:pt x="20172" y="22668"/>
                    <a:pt x="19979" y="23533"/>
                  </a:cubicBezTo>
                  <a:cubicBezTo>
                    <a:pt x="19787" y="24205"/>
                    <a:pt x="19595" y="24974"/>
                    <a:pt x="19499" y="25550"/>
                  </a:cubicBezTo>
                  <a:cubicBezTo>
                    <a:pt x="19115" y="26895"/>
                    <a:pt x="18827" y="27855"/>
                    <a:pt x="18635" y="29200"/>
                  </a:cubicBezTo>
                  <a:cubicBezTo>
                    <a:pt x="18539" y="29392"/>
                    <a:pt x="17770" y="29872"/>
                    <a:pt x="17674" y="29968"/>
                  </a:cubicBezTo>
                  <a:cubicBezTo>
                    <a:pt x="16810" y="30256"/>
                    <a:pt x="15849" y="30064"/>
                    <a:pt x="14793" y="29776"/>
                  </a:cubicBezTo>
                  <a:lnTo>
                    <a:pt x="9702" y="28335"/>
                  </a:lnTo>
                  <a:cubicBezTo>
                    <a:pt x="9030" y="28047"/>
                    <a:pt x="8742" y="27951"/>
                    <a:pt x="8453" y="27471"/>
                  </a:cubicBezTo>
                  <a:lnTo>
                    <a:pt x="7301" y="26414"/>
                  </a:lnTo>
                  <a:lnTo>
                    <a:pt x="7013" y="26030"/>
                  </a:lnTo>
                  <a:cubicBezTo>
                    <a:pt x="6052" y="24974"/>
                    <a:pt x="4227" y="24686"/>
                    <a:pt x="2882" y="24397"/>
                  </a:cubicBezTo>
                  <a:cubicBezTo>
                    <a:pt x="2402" y="24205"/>
                    <a:pt x="2786" y="24493"/>
                    <a:pt x="2306" y="24013"/>
                  </a:cubicBezTo>
                  <a:cubicBezTo>
                    <a:pt x="2306" y="23245"/>
                    <a:pt x="1250" y="20940"/>
                    <a:pt x="577" y="19979"/>
                  </a:cubicBezTo>
                  <a:cubicBezTo>
                    <a:pt x="289" y="19307"/>
                    <a:pt x="1" y="18538"/>
                    <a:pt x="97" y="17482"/>
                  </a:cubicBezTo>
                  <a:cubicBezTo>
                    <a:pt x="97" y="16425"/>
                    <a:pt x="289" y="15177"/>
                    <a:pt x="385" y="14120"/>
                  </a:cubicBezTo>
                  <a:cubicBezTo>
                    <a:pt x="481" y="12295"/>
                    <a:pt x="865" y="10662"/>
                    <a:pt x="1058" y="8837"/>
                  </a:cubicBezTo>
                  <a:cubicBezTo>
                    <a:pt x="1250" y="7493"/>
                    <a:pt x="1250" y="6244"/>
                    <a:pt x="1346" y="4899"/>
                  </a:cubicBezTo>
                  <a:cubicBezTo>
                    <a:pt x="1346" y="4323"/>
                    <a:pt x="1346" y="3170"/>
                    <a:pt x="1442" y="2594"/>
                  </a:cubicBezTo>
                  <a:cubicBezTo>
                    <a:pt x="2306" y="2018"/>
                    <a:pt x="3459" y="2018"/>
                    <a:pt x="4611" y="1922"/>
                  </a:cubicBezTo>
                  <a:lnTo>
                    <a:pt x="4804" y="1922"/>
                  </a:lnTo>
                  <a:cubicBezTo>
                    <a:pt x="5764" y="1730"/>
                    <a:pt x="6821" y="1633"/>
                    <a:pt x="7781" y="1441"/>
                  </a:cubicBezTo>
                  <a:cubicBezTo>
                    <a:pt x="9030" y="865"/>
                    <a:pt x="10086" y="385"/>
                    <a:pt x="11335" y="97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1758100" y="4816900"/>
              <a:ext cx="206550" cy="509075"/>
            </a:xfrm>
            <a:custGeom>
              <a:avLst/>
              <a:gdLst/>
              <a:ahLst/>
              <a:cxnLst/>
              <a:rect l="l" t="t" r="r" b="b"/>
              <a:pathLst>
                <a:path w="8262" h="20363" fill="none" extrusionOk="0">
                  <a:moveTo>
                    <a:pt x="7781" y="20363"/>
                  </a:moveTo>
                  <a:cubicBezTo>
                    <a:pt x="6052" y="19979"/>
                    <a:pt x="4131" y="19403"/>
                    <a:pt x="2498" y="18826"/>
                  </a:cubicBezTo>
                  <a:cubicBezTo>
                    <a:pt x="1730" y="18538"/>
                    <a:pt x="1057" y="18250"/>
                    <a:pt x="289" y="17962"/>
                  </a:cubicBezTo>
                  <a:cubicBezTo>
                    <a:pt x="1" y="17866"/>
                    <a:pt x="289" y="18058"/>
                    <a:pt x="1" y="17578"/>
                  </a:cubicBezTo>
                  <a:cubicBezTo>
                    <a:pt x="769" y="17001"/>
                    <a:pt x="193" y="14696"/>
                    <a:pt x="289" y="13928"/>
                  </a:cubicBezTo>
                  <a:cubicBezTo>
                    <a:pt x="577" y="12487"/>
                    <a:pt x="769" y="11046"/>
                    <a:pt x="961" y="9605"/>
                  </a:cubicBezTo>
                  <a:cubicBezTo>
                    <a:pt x="1057" y="8357"/>
                    <a:pt x="1442" y="7300"/>
                    <a:pt x="1538" y="6052"/>
                  </a:cubicBezTo>
                  <a:cubicBezTo>
                    <a:pt x="1634" y="5283"/>
                    <a:pt x="1538" y="4323"/>
                    <a:pt x="1538" y="3458"/>
                  </a:cubicBezTo>
                  <a:cubicBezTo>
                    <a:pt x="1538" y="3074"/>
                    <a:pt x="1442" y="2306"/>
                    <a:pt x="1538" y="1921"/>
                  </a:cubicBezTo>
                  <a:cubicBezTo>
                    <a:pt x="1634" y="1441"/>
                    <a:pt x="2402" y="1249"/>
                    <a:pt x="2690" y="1057"/>
                  </a:cubicBezTo>
                  <a:cubicBezTo>
                    <a:pt x="3555" y="577"/>
                    <a:pt x="4611" y="96"/>
                    <a:pt x="5572" y="0"/>
                  </a:cubicBezTo>
                  <a:cubicBezTo>
                    <a:pt x="5956" y="577"/>
                    <a:pt x="6532" y="1057"/>
                    <a:pt x="6532" y="1729"/>
                  </a:cubicBezTo>
                  <a:cubicBezTo>
                    <a:pt x="6532" y="3458"/>
                    <a:pt x="7013" y="5187"/>
                    <a:pt x="7397" y="6820"/>
                  </a:cubicBezTo>
                  <a:cubicBezTo>
                    <a:pt x="7877" y="9125"/>
                    <a:pt x="7685" y="11526"/>
                    <a:pt x="7685" y="13736"/>
                  </a:cubicBezTo>
                  <a:lnTo>
                    <a:pt x="7685" y="17385"/>
                  </a:lnTo>
                  <a:cubicBezTo>
                    <a:pt x="7685" y="18442"/>
                    <a:pt x="7877" y="19210"/>
                    <a:pt x="7973" y="20171"/>
                  </a:cubicBezTo>
                  <a:cubicBezTo>
                    <a:pt x="8261" y="20075"/>
                    <a:pt x="7685" y="20363"/>
                    <a:pt x="7781" y="20363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/>
          <p:nvPr/>
        </p:nvSpPr>
        <p:spPr>
          <a:xfrm flipH="1">
            <a:off x="6730052" y="-806320"/>
            <a:ext cx="1900830" cy="2036168"/>
          </a:xfrm>
          <a:custGeom>
            <a:avLst/>
            <a:gdLst/>
            <a:ahLst/>
            <a:cxnLst/>
            <a:rect l="l" t="t" r="r" b="b"/>
            <a:pathLst>
              <a:path w="63203" h="67703" extrusionOk="0">
                <a:moveTo>
                  <a:pt x="49091" y="1"/>
                </a:moveTo>
                <a:cubicBezTo>
                  <a:pt x="47866" y="1"/>
                  <a:pt x="46607" y="233"/>
                  <a:pt x="45433" y="563"/>
                </a:cubicBezTo>
                <a:cubicBezTo>
                  <a:pt x="44376" y="852"/>
                  <a:pt x="43416" y="1140"/>
                  <a:pt x="42455" y="1524"/>
                </a:cubicBezTo>
                <a:cubicBezTo>
                  <a:pt x="34771" y="4405"/>
                  <a:pt x="27183" y="7479"/>
                  <a:pt x="19403" y="10072"/>
                </a:cubicBezTo>
                <a:cubicBezTo>
                  <a:pt x="15081" y="11513"/>
                  <a:pt x="10663" y="13146"/>
                  <a:pt x="7205" y="16027"/>
                </a:cubicBezTo>
                <a:cubicBezTo>
                  <a:pt x="1" y="21983"/>
                  <a:pt x="673" y="30723"/>
                  <a:pt x="2594" y="38983"/>
                </a:cubicBezTo>
                <a:cubicBezTo>
                  <a:pt x="3939" y="44458"/>
                  <a:pt x="5572" y="50029"/>
                  <a:pt x="7781" y="55312"/>
                </a:cubicBezTo>
                <a:cubicBezTo>
                  <a:pt x="8838" y="58097"/>
                  <a:pt x="10182" y="60787"/>
                  <a:pt x="12584" y="62612"/>
                </a:cubicBezTo>
                <a:cubicBezTo>
                  <a:pt x="15177" y="64629"/>
                  <a:pt x="18731" y="65013"/>
                  <a:pt x="22093" y="65301"/>
                </a:cubicBezTo>
                <a:cubicBezTo>
                  <a:pt x="30545" y="65973"/>
                  <a:pt x="39094" y="66838"/>
                  <a:pt x="47546" y="67510"/>
                </a:cubicBezTo>
                <a:cubicBezTo>
                  <a:pt x="48466" y="67621"/>
                  <a:pt x="49400" y="67703"/>
                  <a:pt x="50316" y="67703"/>
                </a:cubicBezTo>
                <a:cubicBezTo>
                  <a:pt x="51790" y="67703"/>
                  <a:pt x="53217" y="67490"/>
                  <a:pt x="54462" y="66838"/>
                </a:cubicBezTo>
                <a:cubicBezTo>
                  <a:pt x="57151" y="65397"/>
                  <a:pt x="58400" y="62420"/>
                  <a:pt x="59168" y="59346"/>
                </a:cubicBezTo>
                <a:cubicBezTo>
                  <a:pt x="63202" y="42921"/>
                  <a:pt x="59264" y="23039"/>
                  <a:pt x="55806" y="6807"/>
                </a:cubicBezTo>
                <a:cubicBezTo>
                  <a:pt x="55422" y="5270"/>
                  <a:pt x="55038" y="3637"/>
                  <a:pt x="54269" y="2388"/>
                </a:cubicBezTo>
                <a:cubicBezTo>
                  <a:pt x="52964" y="608"/>
                  <a:pt x="51071" y="1"/>
                  <a:pt x="490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4"/>
          <p:cNvSpPr/>
          <p:nvPr/>
        </p:nvSpPr>
        <p:spPr>
          <a:xfrm rot="-5400000" flipH="1">
            <a:off x="7339609" y="-847473"/>
            <a:ext cx="2312414" cy="2023552"/>
          </a:xfrm>
          <a:custGeom>
            <a:avLst/>
            <a:gdLst/>
            <a:ahLst/>
            <a:cxnLst/>
            <a:rect l="l" t="t" r="r" b="b"/>
            <a:pathLst>
              <a:path w="67236" h="58837" extrusionOk="0">
                <a:moveTo>
                  <a:pt x="24653" y="1"/>
                </a:moveTo>
                <a:cubicBezTo>
                  <a:pt x="23575" y="1"/>
                  <a:pt x="22491" y="158"/>
                  <a:pt x="21420" y="408"/>
                </a:cubicBezTo>
                <a:cubicBezTo>
                  <a:pt x="19307" y="888"/>
                  <a:pt x="17386" y="1657"/>
                  <a:pt x="15369" y="2233"/>
                </a:cubicBezTo>
                <a:cubicBezTo>
                  <a:pt x="11815" y="3289"/>
                  <a:pt x="8165" y="4058"/>
                  <a:pt x="5091" y="6459"/>
                </a:cubicBezTo>
                <a:cubicBezTo>
                  <a:pt x="2498" y="8380"/>
                  <a:pt x="577" y="11358"/>
                  <a:pt x="289" y="14527"/>
                </a:cubicBezTo>
                <a:cubicBezTo>
                  <a:pt x="1" y="17217"/>
                  <a:pt x="865" y="20002"/>
                  <a:pt x="1730" y="22692"/>
                </a:cubicBezTo>
                <a:cubicBezTo>
                  <a:pt x="3843" y="29415"/>
                  <a:pt x="5475" y="37099"/>
                  <a:pt x="8549" y="43438"/>
                </a:cubicBezTo>
                <a:cubicBezTo>
                  <a:pt x="11046" y="48721"/>
                  <a:pt x="17194" y="51699"/>
                  <a:pt x="22188" y="54100"/>
                </a:cubicBezTo>
                <a:cubicBezTo>
                  <a:pt x="25838" y="55829"/>
                  <a:pt x="29392" y="57558"/>
                  <a:pt x="33234" y="58422"/>
                </a:cubicBezTo>
                <a:cubicBezTo>
                  <a:pt x="34551" y="58708"/>
                  <a:pt x="35924" y="58836"/>
                  <a:pt x="37329" y="58836"/>
                </a:cubicBezTo>
                <a:cubicBezTo>
                  <a:pt x="44426" y="58836"/>
                  <a:pt x="52354" y="55561"/>
                  <a:pt x="58207" y="52755"/>
                </a:cubicBezTo>
                <a:cubicBezTo>
                  <a:pt x="60128" y="51795"/>
                  <a:pt x="61953" y="50642"/>
                  <a:pt x="63106" y="48817"/>
                </a:cubicBezTo>
                <a:cubicBezTo>
                  <a:pt x="67236" y="42382"/>
                  <a:pt x="59072" y="34986"/>
                  <a:pt x="54749" y="31144"/>
                </a:cubicBezTo>
                <a:cubicBezTo>
                  <a:pt x="47546" y="24709"/>
                  <a:pt x="41975" y="15680"/>
                  <a:pt x="36116" y="7996"/>
                </a:cubicBezTo>
                <a:cubicBezTo>
                  <a:pt x="34291" y="5691"/>
                  <a:pt x="32562" y="3289"/>
                  <a:pt x="29968" y="1657"/>
                </a:cubicBezTo>
                <a:cubicBezTo>
                  <a:pt x="28279" y="450"/>
                  <a:pt x="26475" y="1"/>
                  <a:pt x="24653" y="1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14"/>
          <p:cNvGrpSpPr/>
          <p:nvPr/>
        </p:nvGrpSpPr>
        <p:grpSpPr>
          <a:xfrm flipH="1">
            <a:off x="6203497" y="-982150"/>
            <a:ext cx="3092850" cy="2766275"/>
            <a:chOff x="5200" y="3589850"/>
            <a:chExt cx="3092850" cy="2766275"/>
          </a:xfrm>
        </p:grpSpPr>
        <p:sp>
          <p:nvSpPr>
            <p:cNvPr id="251" name="Google Shape;251;p14"/>
            <p:cNvSpPr/>
            <p:nvPr/>
          </p:nvSpPr>
          <p:spPr>
            <a:xfrm>
              <a:off x="5200" y="3589850"/>
              <a:ext cx="3092850" cy="2766275"/>
            </a:xfrm>
            <a:custGeom>
              <a:avLst/>
              <a:gdLst/>
              <a:ahLst/>
              <a:cxnLst/>
              <a:rect l="l" t="t" r="r" b="b"/>
              <a:pathLst>
                <a:path w="123714" h="110651" fill="none" extrusionOk="0">
                  <a:moveTo>
                    <a:pt x="3650" y="8741"/>
                  </a:moveTo>
                  <a:lnTo>
                    <a:pt x="3650" y="8741"/>
                  </a:lnTo>
                  <a:cubicBezTo>
                    <a:pt x="9797" y="7493"/>
                    <a:pt x="16809" y="8261"/>
                    <a:pt x="23052" y="8741"/>
                  </a:cubicBezTo>
                  <a:cubicBezTo>
                    <a:pt x="28815" y="9126"/>
                    <a:pt x="34290" y="9894"/>
                    <a:pt x="40053" y="9126"/>
                  </a:cubicBezTo>
                  <a:cubicBezTo>
                    <a:pt x="46104" y="8165"/>
                    <a:pt x="51867" y="5860"/>
                    <a:pt x="57726" y="4131"/>
                  </a:cubicBezTo>
                  <a:cubicBezTo>
                    <a:pt x="71558" y="1"/>
                    <a:pt x="83756" y="4035"/>
                    <a:pt x="96723" y="9126"/>
                  </a:cubicBezTo>
                  <a:cubicBezTo>
                    <a:pt x="103542" y="11719"/>
                    <a:pt x="103446" y="17194"/>
                    <a:pt x="107192" y="22765"/>
                  </a:cubicBezTo>
                  <a:cubicBezTo>
                    <a:pt x="109017" y="25550"/>
                    <a:pt x="112187" y="27951"/>
                    <a:pt x="113532" y="30929"/>
                  </a:cubicBezTo>
                  <a:cubicBezTo>
                    <a:pt x="115453" y="35347"/>
                    <a:pt x="112667" y="43896"/>
                    <a:pt x="111515" y="48314"/>
                  </a:cubicBezTo>
                  <a:cubicBezTo>
                    <a:pt x="110746" y="51099"/>
                    <a:pt x="109786" y="53981"/>
                    <a:pt x="109594" y="56862"/>
                  </a:cubicBezTo>
                  <a:cubicBezTo>
                    <a:pt x="109209" y="62337"/>
                    <a:pt x="112379" y="65795"/>
                    <a:pt x="115453" y="69829"/>
                  </a:cubicBezTo>
                  <a:cubicBezTo>
                    <a:pt x="118814" y="74248"/>
                    <a:pt x="123713" y="81643"/>
                    <a:pt x="120543" y="87118"/>
                  </a:cubicBezTo>
                  <a:cubicBezTo>
                    <a:pt x="116797" y="93361"/>
                    <a:pt x="111226" y="98260"/>
                    <a:pt x="105752" y="103063"/>
                  </a:cubicBezTo>
                  <a:cubicBezTo>
                    <a:pt x="98932" y="109018"/>
                    <a:pt x="93841" y="110651"/>
                    <a:pt x="85293" y="107577"/>
                  </a:cubicBezTo>
                  <a:cubicBezTo>
                    <a:pt x="76840" y="104503"/>
                    <a:pt x="68292" y="101910"/>
                    <a:pt x="59551" y="99701"/>
                  </a:cubicBezTo>
                  <a:cubicBezTo>
                    <a:pt x="55421" y="98740"/>
                    <a:pt x="55229" y="97780"/>
                    <a:pt x="53404" y="93938"/>
                  </a:cubicBezTo>
                  <a:cubicBezTo>
                    <a:pt x="51675" y="90480"/>
                    <a:pt x="50138" y="87118"/>
                    <a:pt x="48506" y="83660"/>
                  </a:cubicBezTo>
                  <a:cubicBezTo>
                    <a:pt x="45144" y="76457"/>
                    <a:pt x="34386" y="76457"/>
                    <a:pt x="27663" y="74440"/>
                  </a:cubicBezTo>
                  <a:cubicBezTo>
                    <a:pt x="20843" y="72327"/>
                    <a:pt x="14120" y="70309"/>
                    <a:pt x="7300" y="68292"/>
                  </a:cubicBezTo>
                  <a:cubicBezTo>
                    <a:pt x="3170" y="67044"/>
                    <a:pt x="769" y="66083"/>
                    <a:pt x="288" y="61761"/>
                  </a:cubicBezTo>
                  <a:cubicBezTo>
                    <a:pt x="0" y="57919"/>
                    <a:pt x="0" y="54077"/>
                    <a:pt x="0" y="50235"/>
                  </a:cubicBezTo>
                  <a:cubicBezTo>
                    <a:pt x="288" y="36212"/>
                    <a:pt x="1537" y="22380"/>
                    <a:pt x="3650" y="874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09300" y="3726725"/>
              <a:ext cx="2732650" cy="2494925"/>
            </a:xfrm>
            <a:custGeom>
              <a:avLst/>
              <a:gdLst/>
              <a:ahLst/>
              <a:cxnLst/>
              <a:rect l="l" t="t" r="r" b="b"/>
              <a:pathLst>
                <a:path w="109306" h="99797" fill="none" extrusionOk="0">
                  <a:moveTo>
                    <a:pt x="51579" y="3651"/>
                  </a:moveTo>
                  <a:cubicBezTo>
                    <a:pt x="63874" y="1"/>
                    <a:pt x="74728" y="3651"/>
                    <a:pt x="86446" y="8165"/>
                  </a:cubicBezTo>
                  <a:cubicBezTo>
                    <a:pt x="92497" y="10566"/>
                    <a:pt x="92401" y="15465"/>
                    <a:pt x="95667" y="20459"/>
                  </a:cubicBezTo>
                  <a:cubicBezTo>
                    <a:pt x="97299" y="22957"/>
                    <a:pt x="100181" y="25070"/>
                    <a:pt x="101430" y="27855"/>
                  </a:cubicBezTo>
                  <a:cubicBezTo>
                    <a:pt x="102870" y="31217"/>
                    <a:pt x="101430" y="37076"/>
                    <a:pt x="100373" y="41398"/>
                  </a:cubicBezTo>
                  <a:cubicBezTo>
                    <a:pt x="100085" y="42263"/>
                    <a:pt x="99797" y="43127"/>
                    <a:pt x="99701" y="43799"/>
                  </a:cubicBezTo>
                  <a:cubicBezTo>
                    <a:pt x="99028" y="46393"/>
                    <a:pt x="98260" y="48986"/>
                    <a:pt x="98068" y="51676"/>
                  </a:cubicBezTo>
                  <a:cubicBezTo>
                    <a:pt x="97684" y="56670"/>
                    <a:pt x="100469" y="59648"/>
                    <a:pt x="103351" y="63490"/>
                  </a:cubicBezTo>
                  <a:cubicBezTo>
                    <a:pt x="104599" y="65315"/>
                    <a:pt x="106328" y="67716"/>
                    <a:pt x="107385" y="70213"/>
                  </a:cubicBezTo>
                  <a:cubicBezTo>
                    <a:pt x="108729" y="73287"/>
                    <a:pt x="109306" y="76457"/>
                    <a:pt x="107769" y="79242"/>
                  </a:cubicBezTo>
                  <a:cubicBezTo>
                    <a:pt x="106616" y="81259"/>
                    <a:pt x="105272" y="83084"/>
                    <a:pt x="103831" y="84909"/>
                  </a:cubicBezTo>
                  <a:cubicBezTo>
                    <a:pt x="101045" y="88175"/>
                    <a:pt x="97780" y="91056"/>
                    <a:pt x="94706" y="93938"/>
                  </a:cubicBezTo>
                  <a:cubicBezTo>
                    <a:pt x="92977" y="95378"/>
                    <a:pt x="91344" y="96531"/>
                    <a:pt x="89904" y="97395"/>
                  </a:cubicBezTo>
                  <a:cubicBezTo>
                    <a:pt x="85773" y="99701"/>
                    <a:pt x="81931" y="99797"/>
                    <a:pt x="76360" y="97876"/>
                  </a:cubicBezTo>
                  <a:cubicBezTo>
                    <a:pt x="68772" y="95090"/>
                    <a:pt x="60992" y="92785"/>
                    <a:pt x="53116" y="90768"/>
                  </a:cubicBezTo>
                  <a:cubicBezTo>
                    <a:pt x="49562" y="89807"/>
                    <a:pt x="49274" y="88943"/>
                    <a:pt x="47641" y="85581"/>
                  </a:cubicBezTo>
                  <a:cubicBezTo>
                    <a:pt x="46585" y="83372"/>
                    <a:pt x="45432" y="81067"/>
                    <a:pt x="44280" y="78762"/>
                  </a:cubicBezTo>
                  <a:cubicBezTo>
                    <a:pt x="43895" y="77897"/>
                    <a:pt x="43511" y="77225"/>
                    <a:pt x="43223" y="76360"/>
                  </a:cubicBezTo>
                  <a:cubicBezTo>
                    <a:pt x="40053" y="70021"/>
                    <a:pt x="30544" y="69925"/>
                    <a:pt x="24589" y="68100"/>
                  </a:cubicBezTo>
                  <a:cubicBezTo>
                    <a:pt x="23725" y="67812"/>
                    <a:pt x="23149" y="67620"/>
                    <a:pt x="22284" y="67332"/>
                  </a:cubicBezTo>
                  <a:cubicBezTo>
                    <a:pt x="17097" y="65699"/>
                    <a:pt x="11719" y="63874"/>
                    <a:pt x="6436" y="62145"/>
                  </a:cubicBezTo>
                  <a:cubicBezTo>
                    <a:pt x="2882" y="60992"/>
                    <a:pt x="673" y="60128"/>
                    <a:pt x="289" y="56190"/>
                  </a:cubicBezTo>
                  <a:cubicBezTo>
                    <a:pt x="0" y="52732"/>
                    <a:pt x="0" y="49082"/>
                    <a:pt x="96" y="45624"/>
                  </a:cubicBezTo>
                  <a:cubicBezTo>
                    <a:pt x="192" y="39861"/>
                    <a:pt x="577" y="34098"/>
                    <a:pt x="961" y="28335"/>
                  </a:cubicBezTo>
                  <a:cubicBezTo>
                    <a:pt x="1249" y="24013"/>
                    <a:pt x="1729" y="19691"/>
                    <a:pt x="2210" y="15465"/>
                  </a:cubicBezTo>
                  <a:cubicBezTo>
                    <a:pt x="2594" y="12967"/>
                    <a:pt x="2882" y="10470"/>
                    <a:pt x="3362" y="8069"/>
                  </a:cubicBezTo>
                  <a:cubicBezTo>
                    <a:pt x="8357" y="6916"/>
                    <a:pt x="14216" y="7589"/>
                    <a:pt x="19499" y="7877"/>
                  </a:cubicBezTo>
                  <a:cubicBezTo>
                    <a:pt x="19883" y="7877"/>
                    <a:pt x="20267" y="7877"/>
                    <a:pt x="20651" y="8069"/>
                  </a:cubicBezTo>
                  <a:cubicBezTo>
                    <a:pt x="25742" y="8357"/>
                    <a:pt x="30737" y="9125"/>
                    <a:pt x="36019" y="8261"/>
                  </a:cubicBezTo>
                  <a:cubicBezTo>
                    <a:pt x="41110" y="7204"/>
                    <a:pt x="46297" y="5187"/>
                    <a:pt x="51579" y="365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399000" y="3861200"/>
              <a:ext cx="2420500" cy="2245200"/>
            </a:xfrm>
            <a:custGeom>
              <a:avLst/>
              <a:gdLst/>
              <a:ahLst/>
              <a:cxnLst/>
              <a:rect l="l" t="t" r="r" b="b"/>
              <a:pathLst>
                <a:path w="96820" h="89808" fill="none" extrusionOk="0">
                  <a:moveTo>
                    <a:pt x="46009" y="3170"/>
                  </a:moveTo>
                  <a:cubicBezTo>
                    <a:pt x="56862" y="0"/>
                    <a:pt x="66467" y="3266"/>
                    <a:pt x="76553" y="7204"/>
                  </a:cubicBezTo>
                  <a:cubicBezTo>
                    <a:pt x="81931" y="9413"/>
                    <a:pt x="81835" y="13736"/>
                    <a:pt x="84717" y="18058"/>
                  </a:cubicBezTo>
                  <a:cubicBezTo>
                    <a:pt x="86158" y="20363"/>
                    <a:pt x="88655" y="22380"/>
                    <a:pt x="89711" y="24781"/>
                  </a:cubicBezTo>
                  <a:cubicBezTo>
                    <a:pt x="91056" y="27855"/>
                    <a:pt x="89808" y="33138"/>
                    <a:pt x="88847" y="36980"/>
                  </a:cubicBezTo>
                  <a:cubicBezTo>
                    <a:pt x="88655" y="37748"/>
                    <a:pt x="88559" y="38420"/>
                    <a:pt x="88367" y="39189"/>
                  </a:cubicBezTo>
                  <a:cubicBezTo>
                    <a:pt x="87790" y="41494"/>
                    <a:pt x="87118" y="43895"/>
                    <a:pt x="86926" y="46297"/>
                  </a:cubicBezTo>
                  <a:cubicBezTo>
                    <a:pt x="86638" y="50811"/>
                    <a:pt x="89135" y="53596"/>
                    <a:pt x="91536" y="56958"/>
                  </a:cubicBezTo>
                  <a:cubicBezTo>
                    <a:pt x="92689" y="58591"/>
                    <a:pt x="94130" y="60800"/>
                    <a:pt x="95090" y="63105"/>
                  </a:cubicBezTo>
                  <a:cubicBezTo>
                    <a:pt x="96339" y="65795"/>
                    <a:pt x="96819" y="68676"/>
                    <a:pt x="95474" y="71270"/>
                  </a:cubicBezTo>
                  <a:cubicBezTo>
                    <a:pt x="94514" y="72999"/>
                    <a:pt x="93361" y="74727"/>
                    <a:pt x="92017" y="76360"/>
                  </a:cubicBezTo>
                  <a:cubicBezTo>
                    <a:pt x="89615" y="79434"/>
                    <a:pt x="86830" y="82027"/>
                    <a:pt x="84044" y="84525"/>
                  </a:cubicBezTo>
                  <a:cubicBezTo>
                    <a:pt x="82604" y="85869"/>
                    <a:pt x="81067" y="86926"/>
                    <a:pt x="79722" y="87694"/>
                  </a:cubicBezTo>
                  <a:cubicBezTo>
                    <a:pt x="76168" y="89615"/>
                    <a:pt x="72711" y="89807"/>
                    <a:pt x="67716" y="88078"/>
                  </a:cubicBezTo>
                  <a:cubicBezTo>
                    <a:pt x="60992" y="85677"/>
                    <a:pt x="54077" y="83564"/>
                    <a:pt x="47065" y="81835"/>
                  </a:cubicBezTo>
                  <a:cubicBezTo>
                    <a:pt x="43895" y="80971"/>
                    <a:pt x="43607" y="80202"/>
                    <a:pt x="42167" y="77225"/>
                  </a:cubicBezTo>
                  <a:cubicBezTo>
                    <a:pt x="41206" y="75208"/>
                    <a:pt x="40149" y="73191"/>
                    <a:pt x="39189" y="71270"/>
                  </a:cubicBezTo>
                  <a:cubicBezTo>
                    <a:pt x="38805" y="70501"/>
                    <a:pt x="38421" y="69925"/>
                    <a:pt x="38132" y="69157"/>
                  </a:cubicBezTo>
                  <a:cubicBezTo>
                    <a:pt x="35347" y="63586"/>
                    <a:pt x="26894" y="63394"/>
                    <a:pt x="21516" y="61857"/>
                  </a:cubicBezTo>
                  <a:cubicBezTo>
                    <a:pt x="20843" y="61665"/>
                    <a:pt x="20171" y="61473"/>
                    <a:pt x="19499" y="61280"/>
                  </a:cubicBezTo>
                  <a:cubicBezTo>
                    <a:pt x="15080" y="59744"/>
                    <a:pt x="10278" y="57919"/>
                    <a:pt x="5667" y="56190"/>
                  </a:cubicBezTo>
                  <a:cubicBezTo>
                    <a:pt x="2594" y="55133"/>
                    <a:pt x="673" y="54269"/>
                    <a:pt x="289" y="50715"/>
                  </a:cubicBezTo>
                  <a:cubicBezTo>
                    <a:pt x="0" y="47545"/>
                    <a:pt x="0" y="44376"/>
                    <a:pt x="0" y="41206"/>
                  </a:cubicBezTo>
                  <a:cubicBezTo>
                    <a:pt x="192" y="36019"/>
                    <a:pt x="481" y="30736"/>
                    <a:pt x="865" y="25646"/>
                  </a:cubicBezTo>
                  <a:cubicBezTo>
                    <a:pt x="1249" y="21804"/>
                    <a:pt x="1633" y="17770"/>
                    <a:pt x="2113" y="13928"/>
                  </a:cubicBezTo>
                  <a:cubicBezTo>
                    <a:pt x="2306" y="11815"/>
                    <a:pt x="2690" y="9413"/>
                    <a:pt x="3074" y="7204"/>
                  </a:cubicBezTo>
                  <a:cubicBezTo>
                    <a:pt x="7492" y="6244"/>
                    <a:pt x="12679" y="6724"/>
                    <a:pt x="17289" y="7012"/>
                  </a:cubicBezTo>
                  <a:cubicBezTo>
                    <a:pt x="17674" y="7012"/>
                    <a:pt x="18058" y="7012"/>
                    <a:pt x="18250" y="7108"/>
                  </a:cubicBezTo>
                  <a:cubicBezTo>
                    <a:pt x="22860" y="7396"/>
                    <a:pt x="27279" y="7973"/>
                    <a:pt x="31889" y="7204"/>
                  </a:cubicBezTo>
                  <a:cubicBezTo>
                    <a:pt x="36788" y="6436"/>
                    <a:pt x="41302" y="4611"/>
                    <a:pt x="46009" y="3170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595900" y="4000475"/>
              <a:ext cx="2093925" cy="2000275"/>
            </a:xfrm>
            <a:custGeom>
              <a:avLst/>
              <a:gdLst/>
              <a:ahLst/>
              <a:cxnLst/>
              <a:rect l="l" t="t" r="r" b="b"/>
              <a:pathLst>
                <a:path w="83757" h="80011" fill="none" extrusionOk="0">
                  <a:moveTo>
                    <a:pt x="40054" y="2594"/>
                  </a:moveTo>
                  <a:cubicBezTo>
                    <a:pt x="49370" y="0"/>
                    <a:pt x="57631" y="2882"/>
                    <a:pt x="66371" y="6340"/>
                  </a:cubicBezTo>
                  <a:cubicBezTo>
                    <a:pt x="70886" y="8165"/>
                    <a:pt x="70886" y="11911"/>
                    <a:pt x="73287" y="15753"/>
                  </a:cubicBezTo>
                  <a:cubicBezTo>
                    <a:pt x="74632" y="17770"/>
                    <a:pt x="76649" y="19499"/>
                    <a:pt x="77609" y="21804"/>
                  </a:cubicBezTo>
                  <a:cubicBezTo>
                    <a:pt x="78762" y="24589"/>
                    <a:pt x="77801" y="29296"/>
                    <a:pt x="76937" y="32753"/>
                  </a:cubicBezTo>
                  <a:cubicBezTo>
                    <a:pt x="76841" y="33426"/>
                    <a:pt x="76553" y="34098"/>
                    <a:pt x="76457" y="34674"/>
                  </a:cubicBezTo>
                  <a:cubicBezTo>
                    <a:pt x="75976" y="36691"/>
                    <a:pt x="75400" y="38709"/>
                    <a:pt x="75208" y="40918"/>
                  </a:cubicBezTo>
                  <a:cubicBezTo>
                    <a:pt x="75016" y="44952"/>
                    <a:pt x="77129" y="47353"/>
                    <a:pt x="79242" y="50523"/>
                  </a:cubicBezTo>
                  <a:cubicBezTo>
                    <a:pt x="80203" y="52060"/>
                    <a:pt x="81355" y="53981"/>
                    <a:pt x="82316" y="55998"/>
                  </a:cubicBezTo>
                  <a:cubicBezTo>
                    <a:pt x="83276" y="58399"/>
                    <a:pt x="83756" y="61088"/>
                    <a:pt x="82700" y="63393"/>
                  </a:cubicBezTo>
                  <a:cubicBezTo>
                    <a:pt x="81835" y="65026"/>
                    <a:pt x="80779" y="66467"/>
                    <a:pt x="79722" y="68004"/>
                  </a:cubicBezTo>
                  <a:cubicBezTo>
                    <a:pt x="77609" y="70789"/>
                    <a:pt x="75208" y="73094"/>
                    <a:pt x="72999" y="75496"/>
                  </a:cubicBezTo>
                  <a:cubicBezTo>
                    <a:pt x="71750" y="76552"/>
                    <a:pt x="70309" y="77513"/>
                    <a:pt x="69253" y="78281"/>
                  </a:cubicBezTo>
                  <a:cubicBezTo>
                    <a:pt x="66083" y="79914"/>
                    <a:pt x="63010" y="80010"/>
                    <a:pt x="58783" y="78473"/>
                  </a:cubicBezTo>
                  <a:cubicBezTo>
                    <a:pt x="52924" y="76456"/>
                    <a:pt x="46873" y="74631"/>
                    <a:pt x="40822" y="73094"/>
                  </a:cubicBezTo>
                  <a:cubicBezTo>
                    <a:pt x="38036" y="72326"/>
                    <a:pt x="37748" y="71750"/>
                    <a:pt x="36500" y="69156"/>
                  </a:cubicBezTo>
                  <a:cubicBezTo>
                    <a:pt x="35635" y="67331"/>
                    <a:pt x="34675" y="65603"/>
                    <a:pt x="33810" y="63970"/>
                  </a:cubicBezTo>
                  <a:cubicBezTo>
                    <a:pt x="33426" y="63393"/>
                    <a:pt x="33234" y="62721"/>
                    <a:pt x="32850" y="62145"/>
                  </a:cubicBezTo>
                  <a:cubicBezTo>
                    <a:pt x="30352" y="57246"/>
                    <a:pt x="23149" y="57246"/>
                    <a:pt x="18346" y="55805"/>
                  </a:cubicBezTo>
                  <a:cubicBezTo>
                    <a:pt x="17578" y="55517"/>
                    <a:pt x="17290" y="55517"/>
                    <a:pt x="16521" y="55229"/>
                  </a:cubicBezTo>
                  <a:cubicBezTo>
                    <a:pt x="12775" y="53788"/>
                    <a:pt x="8645" y="51867"/>
                    <a:pt x="4803" y="50427"/>
                  </a:cubicBezTo>
                  <a:cubicBezTo>
                    <a:pt x="2018" y="49274"/>
                    <a:pt x="481" y="48506"/>
                    <a:pt x="193" y="45336"/>
                  </a:cubicBezTo>
                  <a:cubicBezTo>
                    <a:pt x="1" y="42551"/>
                    <a:pt x="1" y="39669"/>
                    <a:pt x="97" y="36788"/>
                  </a:cubicBezTo>
                  <a:cubicBezTo>
                    <a:pt x="193" y="32177"/>
                    <a:pt x="577" y="27567"/>
                    <a:pt x="961" y="22860"/>
                  </a:cubicBezTo>
                  <a:cubicBezTo>
                    <a:pt x="1153" y="19402"/>
                    <a:pt x="1537" y="15945"/>
                    <a:pt x="1922" y="12583"/>
                  </a:cubicBezTo>
                  <a:cubicBezTo>
                    <a:pt x="2114" y="10662"/>
                    <a:pt x="2402" y="8453"/>
                    <a:pt x="2594" y="6532"/>
                  </a:cubicBezTo>
                  <a:cubicBezTo>
                    <a:pt x="6436" y="5763"/>
                    <a:pt x="11046" y="6052"/>
                    <a:pt x="15080" y="6244"/>
                  </a:cubicBezTo>
                  <a:lnTo>
                    <a:pt x="15945" y="6244"/>
                  </a:lnTo>
                  <a:cubicBezTo>
                    <a:pt x="19883" y="6436"/>
                    <a:pt x="23725" y="6916"/>
                    <a:pt x="27663" y="6244"/>
                  </a:cubicBezTo>
                  <a:cubicBezTo>
                    <a:pt x="32081" y="5379"/>
                    <a:pt x="36115" y="3842"/>
                    <a:pt x="40054" y="259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797600" y="4134950"/>
              <a:ext cx="1769750" cy="1748125"/>
            </a:xfrm>
            <a:custGeom>
              <a:avLst/>
              <a:gdLst/>
              <a:ahLst/>
              <a:cxnLst/>
              <a:rect l="l" t="t" r="r" b="b"/>
              <a:pathLst>
                <a:path w="70790" h="69925" fill="none" extrusionOk="0">
                  <a:moveTo>
                    <a:pt x="34099" y="2209"/>
                  </a:moveTo>
                  <a:cubicBezTo>
                    <a:pt x="41879" y="0"/>
                    <a:pt x="48794" y="2401"/>
                    <a:pt x="56190" y="5379"/>
                  </a:cubicBezTo>
                  <a:cubicBezTo>
                    <a:pt x="60032" y="7012"/>
                    <a:pt x="60032" y="10085"/>
                    <a:pt x="62049" y="13351"/>
                  </a:cubicBezTo>
                  <a:cubicBezTo>
                    <a:pt x="63106" y="15176"/>
                    <a:pt x="64931" y="16809"/>
                    <a:pt x="65603" y="18730"/>
                  </a:cubicBezTo>
                  <a:cubicBezTo>
                    <a:pt x="66564" y="21227"/>
                    <a:pt x="65795" y="25261"/>
                    <a:pt x="65123" y="28335"/>
                  </a:cubicBezTo>
                  <a:cubicBezTo>
                    <a:pt x="65027" y="28911"/>
                    <a:pt x="64931" y="29584"/>
                    <a:pt x="64835" y="30064"/>
                  </a:cubicBezTo>
                  <a:cubicBezTo>
                    <a:pt x="64451" y="31793"/>
                    <a:pt x="63970" y="33618"/>
                    <a:pt x="63874" y="35539"/>
                  </a:cubicBezTo>
                  <a:cubicBezTo>
                    <a:pt x="63586" y="38997"/>
                    <a:pt x="65411" y="41302"/>
                    <a:pt x="67044" y="44087"/>
                  </a:cubicBezTo>
                  <a:cubicBezTo>
                    <a:pt x="67908" y="45336"/>
                    <a:pt x="68869" y="47161"/>
                    <a:pt x="69637" y="48890"/>
                  </a:cubicBezTo>
                  <a:cubicBezTo>
                    <a:pt x="70406" y="51003"/>
                    <a:pt x="70790" y="53308"/>
                    <a:pt x="69829" y="55229"/>
                  </a:cubicBezTo>
                  <a:cubicBezTo>
                    <a:pt x="69157" y="56670"/>
                    <a:pt x="68293" y="58014"/>
                    <a:pt x="67332" y="59359"/>
                  </a:cubicBezTo>
                  <a:cubicBezTo>
                    <a:pt x="65507" y="61760"/>
                    <a:pt x="63682" y="63873"/>
                    <a:pt x="61761" y="66083"/>
                  </a:cubicBezTo>
                  <a:cubicBezTo>
                    <a:pt x="60801" y="67043"/>
                    <a:pt x="59552" y="67812"/>
                    <a:pt x="58688" y="68484"/>
                  </a:cubicBezTo>
                  <a:cubicBezTo>
                    <a:pt x="55902" y="69733"/>
                    <a:pt x="53405" y="69925"/>
                    <a:pt x="49659" y="68580"/>
                  </a:cubicBezTo>
                  <a:cubicBezTo>
                    <a:pt x="44664" y="66755"/>
                    <a:pt x="39477" y="65218"/>
                    <a:pt x="34291" y="63873"/>
                  </a:cubicBezTo>
                  <a:cubicBezTo>
                    <a:pt x="31889" y="63297"/>
                    <a:pt x="31697" y="62721"/>
                    <a:pt x="30545" y="60608"/>
                  </a:cubicBezTo>
                  <a:cubicBezTo>
                    <a:pt x="29872" y="59167"/>
                    <a:pt x="29008" y="57726"/>
                    <a:pt x="28336" y="56189"/>
                  </a:cubicBezTo>
                  <a:cubicBezTo>
                    <a:pt x="28047" y="55709"/>
                    <a:pt x="27855" y="55229"/>
                    <a:pt x="27471" y="54653"/>
                  </a:cubicBezTo>
                  <a:cubicBezTo>
                    <a:pt x="25262" y="50523"/>
                    <a:pt x="19019" y="50426"/>
                    <a:pt x="15081" y="49274"/>
                  </a:cubicBezTo>
                  <a:cubicBezTo>
                    <a:pt x="14504" y="48986"/>
                    <a:pt x="14120" y="48986"/>
                    <a:pt x="13544" y="48602"/>
                  </a:cubicBezTo>
                  <a:cubicBezTo>
                    <a:pt x="10566" y="47353"/>
                    <a:pt x="7012" y="45432"/>
                    <a:pt x="3843" y="43991"/>
                  </a:cubicBezTo>
                  <a:cubicBezTo>
                    <a:pt x="1538" y="42935"/>
                    <a:pt x="193" y="42166"/>
                    <a:pt x="97" y="39381"/>
                  </a:cubicBezTo>
                  <a:cubicBezTo>
                    <a:pt x="1" y="36883"/>
                    <a:pt x="1" y="34482"/>
                    <a:pt x="97" y="31985"/>
                  </a:cubicBezTo>
                  <a:cubicBezTo>
                    <a:pt x="193" y="27855"/>
                    <a:pt x="577" y="23917"/>
                    <a:pt x="961" y="19786"/>
                  </a:cubicBezTo>
                  <a:cubicBezTo>
                    <a:pt x="1153" y="16809"/>
                    <a:pt x="1442" y="13831"/>
                    <a:pt x="1730" y="10662"/>
                  </a:cubicBezTo>
                  <a:cubicBezTo>
                    <a:pt x="2018" y="9029"/>
                    <a:pt x="2114" y="7108"/>
                    <a:pt x="2402" y="5379"/>
                  </a:cubicBezTo>
                  <a:cubicBezTo>
                    <a:pt x="5572" y="4611"/>
                    <a:pt x="9414" y="4899"/>
                    <a:pt x="12968" y="5091"/>
                  </a:cubicBezTo>
                  <a:lnTo>
                    <a:pt x="13640" y="5091"/>
                  </a:lnTo>
                  <a:cubicBezTo>
                    <a:pt x="17002" y="5187"/>
                    <a:pt x="20267" y="5571"/>
                    <a:pt x="23725" y="4899"/>
                  </a:cubicBezTo>
                  <a:cubicBezTo>
                    <a:pt x="27183" y="4611"/>
                    <a:pt x="30545" y="3266"/>
                    <a:pt x="34099" y="220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989700" y="4276625"/>
              <a:ext cx="1455200" cy="1498400"/>
            </a:xfrm>
            <a:custGeom>
              <a:avLst/>
              <a:gdLst/>
              <a:ahLst/>
              <a:cxnLst/>
              <a:rect l="l" t="t" r="r" b="b"/>
              <a:pathLst>
                <a:path w="58208" h="59936" fill="none" extrusionOk="0">
                  <a:moveTo>
                    <a:pt x="28432" y="1537"/>
                  </a:moveTo>
                  <a:cubicBezTo>
                    <a:pt x="34675" y="0"/>
                    <a:pt x="40342" y="1921"/>
                    <a:pt x="46201" y="4418"/>
                  </a:cubicBezTo>
                  <a:cubicBezTo>
                    <a:pt x="49275" y="5763"/>
                    <a:pt x="49467" y="8260"/>
                    <a:pt x="50908" y="10950"/>
                  </a:cubicBezTo>
                  <a:cubicBezTo>
                    <a:pt x="51868" y="12487"/>
                    <a:pt x="53117" y="13927"/>
                    <a:pt x="53789" y="15752"/>
                  </a:cubicBezTo>
                  <a:cubicBezTo>
                    <a:pt x="54557" y="17865"/>
                    <a:pt x="53981" y="21323"/>
                    <a:pt x="53501" y="24013"/>
                  </a:cubicBezTo>
                  <a:cubicBezTo>
                    <a:pt x="53405" y="24493"/>
                    <a:pt x="53309" y="24973"/>
                    <a:pt x="53309" y="25453"/>
                  </a:cubicBezTo>
                  <a:cubicBezTo>
                    <a:pt x="53021" y="26990"/>
                    <a:pt x="52540" y="28527"/>
                    <a:pt x="52540" y="30256"/>
                  </a:cubicBezTo>
                  <a:cubicBezTo>
                    <a:pt x="52444" y="33233"/>
                    <a:pt x="53885" y="35251"/>
                    <a:pt x="55230" y="37652"/>
                  </a:cubicBezTo>
                  <a:cubicBezTo>
                    <a:pt x="55902" y="38900"/>
                    <a:pt x="56671" y="40341"/>
                    <a:pt x="57247" y="41878"/>
                  </a:cubicBezTo>
                  <a:cubicBezTo>
                    <a:pt x="57919" y="43799"/>
                    <a:pt x="58207" y="45720"/>
                    <a:pt x="57439" y="47449"/>
                  </a:cubicBezTo>
                  <a:cubicBezTo>
                    <a:pt x="56863" y="48698"/>
                    <a:pt x="56190" y="49850"/>
                    <a:pt x="55422" y="51003"/>
                  </a:cubicBezTo>
                  <a:cubicBezTo>
                    <a:pt x="53981" y="53212"/>
                    <a:pt x="52540" y="54941"/>
                    <a:pt x="51100" y="56862"/>
                  </a:cubicBezTo>
                  <a:cubicBezTo>
                    <a:pt x="50235" y="57630"/>
                    <a:pt x="49179" y="58495"/>
                    <a:pt x="48506" y="58783"/>
                  </a:cubicBezTo>
                  <a:cubicBezTo>
                    <a:pt x="46201" y="59935"/>
                    <a:pt x="43992" y="59935"/>
                    <a:pt x="41014" y="58975"/>
                  </a:cubicBezTo>
                  <a:cubicBezTo>
                    <a:pt x="36788" y="57534"/>
                    <a:pt x="32466" y="56189"/>
                    <a:pt x="28144" y="55133"/>
                  </a:cubicBezTo>
                  <a:cubicBezTo>
                    <a:pt x="26223" y="54653"/>
                    <a:pt x="26030" y="54172"/>
                    <a:pt x="25070" y="52443"/>
                  </a:cubicBezTo>
                  <a:cubicBezTo>
                    <a:pt x="24302" y="51291"/>
                    <a:pt x="23725" y="50042"/>
                    <a:pt x="23053" y="48890"/>
                  </a:cubicBezTo>
                  <a:cubicBezTo>
                    <a:pt x="22765" y="48505"/>
                    <a:pt x="22573" y="48025"/>
                    <a:pt x="22284" y="47641"/>
                  </a:cubicBezTo>
                  <a:cubicBezTo>
                    <a:pt x="20363" y="44279"/>
                    <a:pt x="15369" y="44183"/>
                    <a:pt x="12007" y="43127"/>
                  </a:cubicBezTo>
                  <a:cubicBezTo>
                    <a:pt x="11335" y="42838"/>
                    <a:pt x="11239" y="42935"/>
                    <a:pt x="10662" y="42550"/>
                  </a:cubicBezTo>
                  <a:cubicBezTo>
                    <a:pt x="8453" y="41398"/>
                    <a:pt x="5476" y="39477"/>
                    <a:pt x="2978" y="38132"/>
                  </a:cubicBezTo>
                  <a:cubicBezTo>
                    <a:pt x="1153" y="37172"/>
                    <a:pt x="193" y="36499"/>
                    <a:pt x="97" y="34098"/>
                  </a:cubicBezTo>
                  <a:cubicBezTo>
                    <a:pt x="1" y="31889"/>
                    <a:pt x="97" y="29776"/>
                    <a:pt x="97" y="27566"/>
                  </a:cubicBezTo>
                  <a:cubicBezTo>
                    <a:pt x="193" y="24109"/>
                    <a:pt x="577" y="20651"/>
                    <a:pt x="769" y="17193"/>
                  </a:cubicBezTo>
                  <a:cubicBezTo>
                    <a:pt x="1057" y="14504"/>
                    <a:pt x="1153" y="12006"/>
                    <a:pt x="1538" y="9317"/>
                  </a:cubicBezTo>
                  <a:cubicBezTo>
                    <a:pt x="1634" y="7876"/>
                    <a:pt x="1730" y="6243"/>
                    <a:pt x="2018" y="4803"/>
                  </a:cubicBezTo>
                  <a:cubicBezTo>
                    <a:pt x="4611" y="4034"/>
                    <a:pt x="7877" y="4130"/>
                    <a:pt x="10662" y="4322"/>
                  </a:cubicBezTo>
                  <a:lnTo>
                    <a:pt x="11239" y="4322"/>
                  </a:lnTo>
                  <a:cubicBezTo>
                    <a:pt x="14024" y="4322"/>
                    <a:pt x="16810" y="4514"/>
                    <a:pt x="19499" y="4034"/>
                  </a:cubicBezTo>
                  <a:cubicBezTo>
                    <a:pt x="22765" y="3458"/>
                    <a:pt x="25550" y="2401"/>
                    <a:pt x="28432" y="153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1189000" y="4411075"/>
              <a:ext cx="1138225" cy="1246275"/>
            </a:xfrm>
            <a:custGeom>
              <a:avLst/>
              <a:gdLst/>
              <a:ahLst/>
              <a:cxnLst/>
              <a:rect l="l" t="t" r="r" b="b"/>
              <a:pathLst>
                <a:path w="45529" h="49851" fill="none" extrusionOk="0">
                  <a:moveTo>
                    <a:pt x="22477" y="1057"/>
                  </a:moveTo>
                  <a:cubicBezTo>
                    <a:pt x="27279" y="1"/>
                    <a:pt x="31602" y="1538"/>
                    <a:pt x="36020" y="3459"/>
                  </a:cubicBezTo>
                  <a:cubicBezTo>
                    <a:pt x="38421" y="4611"/>
                    <a:pt x="38613" y="6340"/>
                    <a:pt x="39670" y="8357"/>
                  </a:cubicBezTo>
                  <a:cubicBezTo>
                    <a:pt x="40342" y="9702"/>
                    <a:pt x="41495" y="11047"/>
                    <a:pt x="41975" y="12487"/>
                  </a:cubicBezTo>
                  <a:cubicBezTo>
                    <a:pt x="42551" y="14408"/>
                    <a:pt x="42167" y="17194"/>
                    <a:pt x="41975" y="19499"/>
                  </a:cubicBezTo>
                  <a:cubicBezTo>
                    <a:pt x="41975" y="19979"/>
                    <a:pt x="41783" y="20267"/>
                    <a:pt x="41783" y="20652"/>
                  </a:cubicBezTo>
                  <a:cubicBezTo>
                    <a:pt x="41591" y="21996"/>
                    <a:pt x="41303" y="23341"/>
                    <a:pt x="41303" y="24590"/>
                  </a:cubicBezTo>
                  <a:cubicBezTo>
                    <a:pt x="41207" y="27183"/>
                    <a:pt x="42263" y="28816"/>
                    <a:pt x="43224" y="30833"/>
                  </a:cubicBezTo>
                  <a:cubicBezTo>
                    <a:pt x="43704" y="31986"/>
                    <a:pt x="44376" y="33138"/>
                    <a:pt x="44857" y="34483"/>
                  </a:cubicBezTo>
                  <a:cubicBezTo>
                    <a:pt x="45337" y="36020"/>
                    <a:pt x="45529" y="37749"/>
                    <a:pt x="44953" y="39189"/>
                  </a:cubicBezTo>
                  <a:cubicBezTo>
                    <a:pt x="44472" y="40246"/>
                    <a:pt x="43992" y="41206"/>
                    <a:pt x="43416" y="42263"/>
                  </a:cubicBezTo>
                  <a:cubicBezTo>
                    <a:pt x="42263" y="44184"/>
                    <a:pt x="41207" y="45721"/>
                    <a:pt x="40246" y="47450"/>
                  </a:cubicBezTo>
                  <a:cubicBezTo>
                    <a:pt x="39670" y="48026"/>
                    <a:pt x="38709" y="48602"/>
                    <a:pt x="38229" y="48986"/>
                  </a:cubicBezTo>
                  <a:cubicBezTo>
                    <a:pt x="36404" y="49851"/>
                    <a:pt x="34579" y="49851"/>
                    <a:pt x="32370" y="48986"/>
                  </a:cubicBezTo>
                  <a:cubicBezTo>
                    <a:pt x="29008" y="47930"/>
                    <a:pt x="25646" y="46873"/>
                    <a:pt x="22093" y="45913"/>
                  </a:cubicBezTo>
                  <a:cubicBezTo>
                    <a:pt x="20556" y="45529"/>
                    <a:pt x="20364" y="45144"/>
                    <a:pt x="19595" y="43800"/>
                  </a:cubicBezTo>
                  <a:cubicBezTo>
                    <a:pt x="19019" y="42839"/>
                    <a:pt x="18539" y="42071"/>
                    <a:pt x="17962" y="41110"/>
                  </a:cubicBezTo>
                  <a:cubicBezTo>
                    <a:pt x="17674" y="40726"/>
                    <a:pt x="17578" y="40438"/>
                    <a:pt x="17290" y="40150"/>
                  </a:cubicBezTo>
                  <a:cubicBezTo>
                    <a:pt x="15753" y="37557"/>
                    <a:pt x="11815" y="37364"/>
                    <a:pt x="9030" y="36500"/>
                  </a:cubicBezTo>
                  <a:cubicBezTo>
                    <a:pt x="8453" y="36404"/>
                    <a:pt x="8549" y="36404"/>
                    <a:pt x="7973" y="36020"/>
                  </a:cubicBezTo>
                  <a:cubicBezTo>
                    <a:pt x="6532" y="35059"/>
                    <a:pt x="4131" y="32946"/>
                    <a:pt x="2306" y="31697"/>
                  </a:cubicBezTo>
                  <a:cubicBezTo>
                    <a:pt x="961" y="30833"/>
                    <a:pt x="289" y="30065"/>
                    <a:pt x="193" y="28240"/>
                  </a:cubicBezTo>
                  <a:cubicBezTo>
                    <a:pt x="1" y="26415"/>
                    <a:pt x="193" y="24590"/>
                    <a:pt x="289" y="22861"/>
                  </a:cubicBezTo>
                  <a:cubicBezTo>
                    <a:pt x="385" y="19979"/>
                    <a:pt x="769" y="17098"/>
                    <a:pt x="961" y="14216"/>
                  </a:cubicBezTo>
                  <a:cubicBezTo>
                    <a:pt x="1250" y="12007"/>
                    <a:pt x="1346" y="9894"/>
                    <a:pt x="1442" y="7685"/>
                  </a:cubicBezTo>
                  <a:cubicBezTo>
                    <a:pt x="1634" y="6532"/>
                    <a:pt x="1634" y="5092"/>
                    <a:pt x="1826" y="3939"/>
                  </a:cubicBezTo>
                  <a:cubicBezTo>
                    <a:pt x="3843" y="3267"/>
                    <a:pt x="6340" y="3363"/>
                    <a:pt x="8646" y="3363"/>
                  </a:cubicBezTo>
                  <a:lnTo>
                    <a:pt x="9126" y="3363"/>
                  </a:lnTo>
                  <a:cubicBezTo>
                    <a:pt x="11335" y="3363"/>
                    <a:pt x="13448" y="3459"/>
                    <a:pt x="15753" y="2978"/>
                  </a:cubicBezTo>
                  <a:cubicBezTo>
                    <a:pt x="17962" y="2690"/>
                    <a:pt x="20172" y="1826"/>
                    <a:pt x="22477" y="105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1383525" y="4550350"/>
              <a:ext cx="816450" cy="996550"/>
            </a:xfrm>
            <a:custGeom>
              <a:avLst/>
              <a:gdLst/>
              <a:ahLst/>
              <a:cxnLst/>
              <a:rect l="l" t="t" r="r" b="b"/>
              <a:pathLst>
                <a:path w="32658" h="39862" fill="none" extrusionOk="0">
                  <a:moveTo>
                    <a:pt x="16713" y="577"/>
                  </a:moveTo>
                  <a:cubicBezTo>
                    <a:pt x="19979" y="1"/>
                    <a:pt x="22956" y="1153"/>
                    <a:pt x="26126" y="2594"/>
                  </a:cubicBezTo>
                  <a:cubicBezTo>
                    <a:pt x="27663" y="3363"/>
                    <a:pt x="27951" y="4611"/>
                    <a:pt x="28527" y="6052"/>
                  </a:cubicBezTo>
                  <a:cubicBezTo>
                    <a:pt x="29007" y="7205"/>
                    <a:pt x="29680" y="8261"/>
                    <a:pt x="30064" y="9414"/>
                  </a:cubicBezTo>
                  <a:cubicBezTo>
                    <a:pt x="30544" y="11047"/>
                    <a:pt x="30448" y="13256"/>
                    <a:pt x="30352" y="15081"/>
                  </a:cubicBezTo>
                  <a:cubicBezTo>
                    <a:pt x="30352" y="15465"/>
                    <a:pt x="30352" y="15849"/>
                    <a:pt x="30160" y="16041"/>
                  </a:cubicBezTo>
                  <a:cubicBezTo>
                    <a:pt x="30064" y="17098"/>
                    <a:pt x="29968" y="18250"/>
                    <a:pt x="29968" y="19307"/>
                  </a:cubicBezTo>
                  <a:cubicBezTo>
                    <a:pt x="29968" y="21324"/>
                    <a:pt x="30640" y="22765"/>
                    <a:pt x="31216" y="24494"/>
                  </a:cubicBezTo>
                  <a:cubicBezTo>
                    <a:pt x="31601" y="25262"/>
                    <a:pt x="31985" y="26415"/>
                    <a:pt x="32177" y="27471"/>
                  </a:cubicBezTo>
                  <a:cubicBezTo>
                    <a:pt x="32561" y="28816"/>
                    <a:pt x="32657" y="30065"/>
                    <a:pt x="32369" y="31313"/>
                  </a:cubicBezTo>
                  <a:cubicBezTo>
                    <a:pt x="32081" y="32178"/>
                    <a:pt x="31697" y="32946"/>
                    <a:pt x="31409" y="33810"/>
                  </a:cubicBezTo>
                  <a:cubicBezTo>
                    <a:pt x="30640" y="35539"/>
                    <a:pt x="30064" y="36692"/>
                    <a:pt x="29295" y="38133"/>
                  </a:cubicBezTo>
                  <a:cubicBezTo>
                    <a:pt x="29007" y="38517"/>
                    <a:pt x="28143" y="39093"/>
                    <a:pt x="27759" y="39381"/>
                  </a:cubicBezTo>
                  <a:cubicBezTo>
                    <a:pt x="26414" y="39862"/>
                    <a:pt x="25165" y="39862"/>
                    <a:pt x="23340" y="39189"/>
                  </a:cubicBezTo>
                  <a:cubicBezTo>
                    <a:pt x="20843" y="38421"/>
                    <a:pt x="18250" y="37652"/>
                    <a:pt x="15752" y="36980"/>
                  </a:cubicBezTo>
                  <a:cubicBezTo>
                    <a:pt x="14696" y="36692"/>
                    <a:pt x="14408" y="36308"/>
                    <a:pt x="13831" y="35539"/>
                  </a:cubicBezTo>
                  <a:cubicBezTo>
                    <a:pt x="13351" y="34867"/>
                    <a:pt x="12871" y="34195"/>
                    <a:pt x="12487" y="33618"/>
                  </a:cubicBezTo>
                  <a:cubicBezTo>
                    <a:pt x="12391" y="33330"/>
                    <a:pt x="12198" y="33138"/>
                    <a:pt x="12006" y="32946"/>
                  </a:cubicBezTo>
                  <a:cubicBezTo>
                    <a:pt x="10758" y="31217"/>
                    <a:pt x="7972" y="30929"/>
                    <a:pt x="5955" y="30353"/>
                  </a:cubicBezTo>
                  <a:cubicBezTo>
                    <a:pt x="5475" y="30257"/>
                    <a:pt x="5571" y="30353"/>
                    <a:pt x="5091" y="29968"/>
                  </a:cubicBezTo>
                  <a:cubicBezTo>
                    <a:pt x="4322" y="29104"/>
                    <a:pt x="2689" y="26991"/>
                    <a:pt x="1345" y="25934"/>
                  </a:cubicBezTo>
                  <a:cubicBezTo>
                    <a:pt x="480" y="25070"/>
                    <a:pt x="0" y="24302"/>
                    <a:pt x="0" y="22861"/>
                  </a:cubicBezTo>
                  <a:cubicBezTo>
                    <a:pt x="0" y="21420"/>
                    <a:pt x="192" y="19979"/>
                    <a:pt x="192" y="18539"/>
                  </a:cubicBezTo>
                  <a:cubicBezTo>
                    <a:pt x="288" y="16137"/>
                    <a:pt x="672" y="13928"/>
                    <a:pt x="865" y="11623"/>
                  </a:cubicBezTo>
                  <a:cubicBezTo>
                    <a:pt x="961" y="9798"/>
                    <a:pt x="1153" y="8165"/>
                    <a:pt x="1249" y="6340"/>
                  </a:cubicBezTo>
                  <a:cubicBezTo>
                    <a:pt x="1345" y="5380"/>
                    <a:pt x="1249" y="4131"/>
                    <a:pt x="1441" y="3363"/>
                  </a:cubicBezTo>
                  <a:cubicBezTo>
                    <a:pt x="2882" y="2690"/>
                    <a:pt x="4803" y="2690"/>
                    <a:pt x="6435" y="2594"/>
                  </a:cubicBezTo>
                  <a:lnTo>
                    <a:pt x="6724" y="2594"/>
                  </a:lnTo>
                  <a:cubicBezTo>
                    <a:pt x="8356" y="2498"/>
                    <a:pt x="9893" y="2498"/>
                    <a:pt x="11526" y="2114"/>
                  </a:cubicBezTo>
                  <a:cubicBezTo>
                    <a:pt x="13351" y="1634"/>
                    <a:pt x="15080" y="961"/>
                    <a:pt x="16713" y="57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570800" y="4684825"/>
              <a:ext cx="504300" cy="756425"/>
            </a:xfrm>
            <a:custGeom>
              <a:avLst/>
              <a:gdLst/>
              <a:ahLst/>
              <a:cxnLst/>
              <a:rect l="l" t="t" r="r" b="b"/>
              <a:pathLst>
                <a:path w="20172" h="30257" fill="none" extrusionOk="0">
                  <a:moveTo>
                    <a:pt x="11335" y="97"/>
                  </a:moveTo>
                  <a:cubicBezTo>
                    <a:pt x="13064" y="1"/>
                    <a:pt x="14793" y="865"/>
                    <a:pt x="16330" y="1826"/>
                  </a:cubicBezTo>
                  <a:cubicBezTo>
                    <a:pt x="17194" y="2306"/>
                    <a:pt x="17290" y="2978"/>
                    <a:pt x="17674" y="3843"/>
                  </a:cubicBezTo>
                  <a:cubicBezTo>
                    <a:pt x="18058" y="4611"/>
                    <a:pt x="18251" y="5668"/>
                    <a:pt x="18539" y="6628"/>
                  </a:cubicBezTo>
                  <a:cubicBezTo>
                    <a:pt x="18827" y="7877"/>
                    <a:pt x="18827" y="9510"/>
                    <a:pt x="18827" y="10950"/>
                  </a:cubicBezTo>
                  <a:lnTo>
                    <a:pt x="18827" y="11623"/>
                  </a:lnTo>
                  <a:lnTo>
                    <a:pt x="18827" y="14120"/>
                  </a:lnTo>
                  <a:cubicBezTo>
                    <a:pt x="18827" y="15561"/>
                    <a:pt x="19211" y="16905"/>
                    <a:pt x="19499" y="18250"/>
                  </a:cubicBezTo>
                  <a:cubicBezTo>
                    <a:pt x="19595" y="18923"/>
                    <a:pt x="19787" y="19787"/>
                    <a:pt x="19979" y="20651"/>
                  </a:cubicBezTo>
                  <a:cubicBezTo>
                    <a:pt x="20076" y="21612"/>
                    <a:pt x="20172" y="22668"/>
                    <a:pt x="19979" y="23533"/>
                  </a:cubicBezTo>
                  <a:cubicBezTo>
                    <a:pt x="19787" y="24205"/>
                    <a:pt x="19595" y="24974"/>
                    <a:pt x="19499" y="25550"/>
                  </a:cubicBezTo>
                  <a:cubicBezTo>
                    <a:pt x="19115" y="26895"/>
                    <a:pt x="18827" y="27855"/>
                    <a:pt x="18635" y="29200"/>
                  </a:cubicBezTo>
                  <a:cubicBezTo>
                    <a:pt x="18539" y="29392"/>
                    <a:pt x="17770" y="29872"/>
                    <a:pt x="17674" y="29968"/>
                  </a:cubicBezTo>
                  <a:cubicBezTo>
                    <a:pt x="16810" y="30256"/>
                    <a:pt x="15849" y="30064"/>
                    <a:pt x="14793" y="29776"/>
                  </a:cubicBezTo>
                  <a:lnTo>
                    <a:pt x="9702" y="28335"/>
                  </a:lnTo>
                  <a:cubicBezTo>
                    <a:pt x="9030" y="28047"/>
                    <a:pt x="8742" y="27951"/>
                    <a:pt x="8453" y="27471"/>
                  </a:cubicBezTo>
                  <a:lnTo>
                    <a:pt x="7301" y="26414"/>
                  </a:lnTo>
                  <a:lnTo>
                    <a:pt x="7013" y="26030"/>
                  </a:lnTo>
                  <a:cubicBezTo>
                    <a:pt x="6052" y="24974"/>
                    <a:pt x="4227" y="24686"/>
                    <a:pt x="2882" y="24397"/>
                  </a:cubicBezTo>
                  <a:cubicBezTo>
                    <a:pt x="2402" y="24205"/>
                    <a:pt x="2786" y="24493"/>
                    <a:pt x="2306" y="24013"/>
                  </a:cubicBezTo>
                  <a:cubicBezTo>
                    <a:pt x="2306" y="23245"/>
                    <a:pt x="1250" y="20940"/>
                    <a:pt x="577" y="19979"/>
                  </a:cubicBezTo>
                  <a:cubicBezTo>
                    <a:pt x="289" y="19307"/>
                    <a:pt x="1" y="18538"/>
                    <a:pt x="97" y="17482"/>
                  </a:cubicBezTo>
                  <a:cubicBezTo>
                    <a:pt x="97" y="16425"/>
                    <a:pt x="289" y="15177"/>
                    <a:pt x="385" y="14120"/>
                  </a:cubicBezTo>
                  <a:cubicBezTo>
                    <a:pt x="481" y="12295"/>
                    <a:pt x="865" y="10662"/>
                    <a:pt x="1058" y="8837"/>
                  </a:cubicBezTo>
                  <a:cubicBezTo>
                    <a:pt x="1250" y="7493"/>
                    <a:pt x="1250" y="6244"/>
                    <a:pt x="1346" y="4899"/>
                  </a:cubicBezTo>
                  <a:cubicBezTo>
                    <a:pt x="1346" y="4323"/>
                    <a:pt x="1346" y="3170"/>
                    <a:pt x="1442" y="2594"/>
                  </a:cubicBezTo>
                  <a:cubicBezTo>
                    <a:pt x="2306" y="2018"/>
                    <a:pt x="3459" y="2018"/>
                    <a:pt x="4611" y="1922"/>
                  </a:cubicBezTo>
                  <a:lnTo>
                    <a:pt x="4804" y="1922"/>
                  </a:lnTo>
                  <a:cubicBezTo>
                    <a:pt x="5764" y="1730"/>
                    <a:pt x="6821" y="1633"/>
                    <a:pt x="7781" y="1441"/>
                  </a:cubicBezTo>
                  <a:cubicBezTo>
                    <a:pt x="9030" y="865"/>
                    <a:pt x="10086" y="385"/>
                    <a:pt x="11335" y="9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758100" y="4816900"/>
              <a:ext cx="206550" cy="509075"/>
            </a:xfrm>
            <a:custGeom>
              <a:avLst/>
              <a:gdLst/>
              <a:ahLst/>
              <a:cxnLst/>
              <a:rect l="l" t="t" r="r" b="b"/>
              <a:pathLst>
                <a:path w="8262" h="20363" fill="none" extrusionOk="0">
                  <a:moveTo>
                    <a:pt x="7781" y="20363"/>
                  </a:moveTo>
                  <a:cubicBezTo>
                    <a:pt x="6052" y="19979"/>
                    <a:pt x="4131" y="19403"/>
                    <a:pt x="2498" y="18826"/>
                  </a:cubicBezTo>
                  <a:cubicBezTo>
                    <a:pt x="1730" y="18538"/>
                    <a:pt x="1057" y="18250"/>
                    <a:pt x="289" y="17962"/>
                  </a:cubicBezTo>
                  <a:cubicBezTo>
                    <a:pt x="1" y="17866"/>
                    <a:pt x="289" y="18058"/>
                    <a:pt x="1" y="17578"/>
                  </a:cubicBezTo>
                  <a:cubicBezTo>
                    <a:pt x="769" y="17001"/>
                    <a:pt x="193" y="14696"/>
                    <a:pt x="289" y="13928"/>
                  </a:cubicBezTo>
                  <a:cubicBezTo>
                    <a:pt x="577" y="12487"/>
                    <a:pt x="769" y="11046"/>
                    <a:pt x="961" y="9605"/>
                  </a:cubicBezTo>
                  <a:cubicBezTo>
                    <a:pt x="1057" y="8357"/>
                    <a:pt x="1442" y="7300"/>
                    <a:pt x="1538" y="6052"/>
                  </a:cubicBezTo>
                  <a:cubicBezTo>
                    <a:pt x="1634" y="5283"/>
                    <a:pt x="1538" y="4323"/>
                    <a:pt x="1538" y="3458"/>
                  </a:cubicBezTo>
                  <a:cubicBezTo>
                    <a:pt x="1538" y="3074"/>
                    <a:pt x="1442" y="2306"/>
                    <a:pt x="1538" y="1921"/>
                  </a:cubicBezTo>
                  <a:cubicBezTo>
                    <a:pt x="1634" y="1441"/>
                    <a:pt x="2402" y="1249"/>
                    <a:pt x="2690" y="1057"/>
                  </a:cubicBezTo>
                  <a:cubicBezTo>
                    <a:pt x="3555" y="577"/>
                    <a:pt x="4611" y="96"/>
                    <a:pt x="5572" y="0"/>
                  </a:cubicBezTo>
                  <a:cubicBezTo>
                    <a:pt x="5956" y="577"/>
                    <a:pt x="6532" y="1057"/>
                    <a:pt x="6532" y="1729"/>
                  </a:cubicBezTo>
                  <a:cubicBezTo>
                    <a:pt x="6532" y="3458"/>
                    <a:pt x="7013" y="5187"/>
                    <a:pt x="7397" y="6820"/>
                  </a:cubicBezTo>
                  <a:cubicBezTo>
                    <a:pt x="7877" y="9125"/>
                    <a:pt x="7685" y="11526"/>
                    <a:pt x="7685" y="13736"/>
                  </a:cubicBezTo>
                  <a:lnTo>
                    <a:pt x="7685" y="17385"/>
                  </a:lnTo>
                  <a:cubicBezTo>
                    <a:pt x="7685" y="18442"/>
                    <a:pt x="7877" y="19210"/>
                    <a:pt x="7973" y="20171"/>
                  </a:cubicBezTo>
                  <a:cubicBezTo>
                    <a:pt x="8261" y="20075"/>
                    <a:pt x="7685" y="20363"/>
                    <a:pt x="7781" y="2036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4"/>
          <p:cNvSpPr/>
          <p:nvPr/>
        </p:nvSpPr>
        <p:spPr>
          <a:xfrm flipH="1">
            <a:off x="-164403" y="4159775"/>
            <a:ext cx="1580075" cy="1692575"/>
          </a:xfrm>
          <a:custGeom>
            <a:avLst/>
            <a:gdLst/>
            <a:ahLst/>
            <a:cxnLst/>
            <a:rect l="l" t="t" r="r" b="b"/>
            <a:pathLst>
              <a:path w="63203" h="67703" extrusionOk="0">
                <a:moveTo>
                  <a:pt x="49091" y="1"/>
                </a:moveTo>
                <a:cubicBezTo>
                  <a:pt x="47866" y="1"/>
                  <a:pt x="46607" y="233"/>
                  <a:pt x="45433" y="563"/>
                </a:cubicBezTo>
                <a:cubicBezTo>
                  <a:pt x="44376" y="852"/>
                  <a:pt x="43416" y="1140"/>
                  <a:pt x="42455" y="1524"/>
                </a:cubicBezTo>
                <a:cubicBezTo>
                  <a:pt x="34771" y="4405"/>
                  <a:pt x="27183" y="7479"/>
                  <a:pt x="19403" y="10072"/>
                </a:cubicBezTo>
                <a:cubicBezTo>
                  <a:pt x="15081" y="11513"/>
                  <a:pt x="10663" y="13146"/>
                  <a:pt x="7205" y="16027"/>
                </a:cubicBezTo>
                <a:cubicBezTo>
                  <a:pt x="1" y="21983"/>
                  <a:pt x="673" y="30723"/>
                  <a:pt x="2594" y="38983"/>
                </a:cubicBezTo>
                <a:cubicBezTo>
                  <a:pt x="3939" y="44458"/>
                  <a:pt x="5572" y="50029"/>
                  <a:pt x="7781" y="55312"/>
                </a:cubicBezTo>
                <a:cubicBezTo>
                  <a:pt x="8838" y="58097"/>
                  <a:pt x="10182" y="60787"/>
                  <a:pt x="12584" y="62612"/>
                </a:cubicBezTo>
                <a:cubicBezTo>
                  <a:pt x="15177" y="64629"/>
                  <a:pt x="18731" y="65013"/>
                  <a:pt x="22093" y="65301"/>
                </a:cubicBezTo>
                <a:cubicBezTo>
                  <a:pt x="30545" y="65973"/>
                  <a:pt x="39094" y="66838"/>
                  <a:pt x="47546" y="67510"/>
                </a:cubicBezTo>
                <a:cubicBezTo>
                  <a:pt x="48466" y="67621"/>
                  <a:pt x="49400" y="67703"/>
                  <a:pt x="50316" y="67703"/>
                </a:cubicBezTo>
                <a:cubicBezTo>
                  <a:pt x="51790" y="67703"/>
                  <a:pt x="53217" y="67490"/>
                  <a:pt x="54462" y="66838"/>
                </a:cubicBezTo>
                <a:cubicBezTo>
                  <a:pt x="57151" y="65397"/>
                  <a:pt x="58400" y="62420"/>
                  <a:pt x="59168" y="59346"/>
                </a:cubicBezTo>
                <a:cubicBezTo>
                  <a:pt x="63202" y="42921"/>
                  <a:pt x="59264" y="23039"/>
                  <a:pt x="55806" y="6807"/>
                </a:cubicBezTo>
                <a:cubicBezTo>
                  <a:pt x="55422" y="5270"/>
                  <a:pt x="55038" y="3637"/>
                  <a:pt x="54269" y="2388"/>
                </a:cubicBezTo>
                <a:cubicBezTo>
                  <a:pt x="52964" y="608"/>
                  <a:pt x="51071" y="1"/>
                  <a:pt x="49091" y="1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14"/>
          <p:cNvGrpSpPr/>
          <p:nvPr/>
        </p:nvGrpSpPr>
        <p:grpSpPr>
          <a:xfrm flipH="1">
            <a:off x="724447" y="4221150"/>
            <a:ext cx="2511750" cy="2192350"/>
            <a:chOff x="4465600" y="-1123075"/>
            <a:chExt cx="2511750" cy="2192350"/>
          </a:xfrm>
        </p:grpSpPr>
        <p:sp>
          <p:nvSpPr>
            <p:cNvPr id="263" name="Google Shape;263;p14"/>
            <p:cNvSpPr/>
            <p:nvPr/>
          </p:nvSpPr>
          <p:spPr>
            <a:xfrm>
              <a:off x="4465600" y="-1123075"/>
              <a:ext cx="2511750" cy="2192350"/>
            </a:xfrm>
            <a:custGeom>
              <a:avLst/>
              <a:gdLst/>
              <a:ahLst/>
              <a:cxnLst/>
              <a:rect l="l" t="t" r="r" b="b"/>
              <a:pathLst>
                <a:path w="100470" h="87694" fill="none" extrusionOk="0">
                  <a:moveTo>
                    <a:pt x="40246" y="2498"/>
                  </a:moveTo>
                  <a:cubicBezTo>
                    <a:pt x="31698" y="4034"/>
                    <a:pt x="23437" y="7108"/>
                    <a:pt x="16233" y="10278"/>
                  </a:cubicBezTo>
                  <a:cubicBezTo>
                    <a:pt x="1" y="17673"/>
                    <a:pt x="3267" y="33234"/>
                    <a:pt x="4515" y="47833"/>
                  </a:cubicBezTo>
                  <a:cubicBezTo>
                    <a:pt x="4996" y="52828"/>
                    <a:pt x="5380" y="58207"/>
                    <a:pt x="8165" y="62721"/>
                  </a:cubicBezTo>
                  <a:cubicBezTo>
                    <a:pt x="11719" y="68484"/>
                    <a:pt x="19019" y="69540"/>
                    <a:pt x="25070" y="71461"/>
                  </a:cubicBezTo>
                  <a:cubicBezTo>
                    <a:pt x="41207" y="76840"/>
                    <a:pt x="57535" y="81547"/>
                    <a:pt x="73672" y="86445"/>
                  </a:cubicBezTo>
                  <a:cubicBezTo>
                    <a:pt x="75593" y="87022"/>
                    <a:pt x="77706" y="87694"/>
                    <a:pt x="79723" y="87502"/>
                  </a:cubicBezTo>
                  <a:cubicBezTo>
                    <a:pt x="85006" y="87310"/>
                    <a:pt x="88463" y="82027"/>
                    <a:pt x="90865" y="77897"/>
                  </a:cubicBezTo>
                  <a:cubicBezTo>
                    <a:pt x="92305" y="75400"/>
                    <a:pt x="96532" y="69348"/>
                    <a:pt x="95187" y="66371"/>
                  </a:cubicBezTo>
                  <a:cubicBezTo>
                    <a:pt x="94707" y="65314"/>
                    <a:pt x="94034" y="64450"/>
                    <a:pt x="93170" y="63777"/>
                  </a:cubicBezTo>
                  <a:cubicBezTo>
                    <a:pt x="91345" y="62049"/>
                    <a:pt x="89520" y="60416"/>
                    <a:pt x="87503" y="58975"/>
                  </a:cubicBezTo>
                  <a:cubicBezTo>
                    <a:pt x="84429" y="56670"/>
                    <a:pt x="82124" y="54269"/>
                    <a:pt x="83181" y="50042"/>
                  </a:cubicBezTo>
                  <a:cubicBezTo>
                    <a:pt x="85006" y="43127"/>
                    <a:pt x="92209" y="38901"/>
                    <a:pt x="96628" y="33714"/>
                  </a:cubicBezTo>
                  <a:cubicBezTo>
                    <a:pt x="100470" y="29199"/>
                    <a:pt x="95187" y="24493"/>
                    <a:pt x="91921" y="21515"/>
                  </a:cubicBezTo>
                  <a:cubicBezTo>
                    <a:pt x="87887" y="17769"/>
                    <a:pt x="83949" y="13927"/>
                    <a:pt x="79723" y="10278"/>
                  </a:cubicBezTo>
                  <a:cubicBezTo>
                    <a:pt x="68677" y="1057"/>
                    <a:pt x="54173" y="0"/>
                    <a:pt x="40246" y="2498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525650" y="-1015025"/>
              <a:ext cx="2266800" cy="1988250"/>
            </a:xfrm>
            <a:custGeom>
              <a:avLst/>
              <a:gdLst/>
              <a:ahLst/>
              <a:cxnLst/>
              <a:rect l="l" t="t" r="r" b="b"/>
              <a:pathLst>
                <a:path w="90672" h="79530" fill="none" extrusionOk="0">
                  <a:moveTo>
                    <a:pt x="36403" y="2402"/>
                  </a:moveTo>
                  <a:cubicBezTo>
                    <a:pt x="28623" y="3842"/>
                    <a:pt x="21131" y="6436"/>
                    <a:pt x="14600" y="9509"/>
                  </a:cubicBezTo>
                  <a:cubicBezTo>
                    <a:pt x="0" y="16041"/>
                    <a:pt x="2786" y="30160"/>
                    <a:pt x="4034" y="43511"/>
                  </a:cubicBezTo>
                  <a:cubicBezTo>
                    <a:pt x="4515" y="48026"/>
                    <a:pt x="4899" y="52828"/>
                    <a:pt x="7300" y="56766"/>
                  </a:cubicBezTo>
                  <a:cubicBezTo>
                    <a:pt x="10566" y="61953"/>
                    <a:pt x="17001" y="62913"/>
                    <a:pt x="22476" y="64834"/>
                  </a:cubicBezTo>
                  <a:cubicBezTo>
                    <a:pt x="36884" y="69733"/>
                    <a:pt x="51483" y="74055"/>
                    <a:pt x="66179" y="78377"/>
                  </a:cubicBezTo>
                  <a:cubicBezTo>
                    <a:pt x="67908" y="78858"/>
                    <a:pt x="69733" y="79530"/>
                    <a:pt x="71558" y="79338"/>
                  </a:cubicBezTo>
                  <a:cubicBezTo>
                    <a:pt x="76360" y="79146"/>
                    <a:pt x="79434" y="74439"/>
                    <a:pt x="81643" y="70789"/>
                  </a:cubicBezTo>
                  <a:cubicBezTo>
                    <a:pt x="82988" y="68580"/>
                    <a:pt x="86638" y="63297"/>
                    <a:pt x="85677" y="60512"/>
                  </a:cubicBezTo>
                  <a:cubicBezTo>
                    <a:pt x="85389" y="59552"/>
                    <a:pt x="84621" y="58783"/>
                    <a:pt x="83948" y="58111"/>
                  </a:cubicBezTo>
                  <a:cubicBezTo>
                    <a:pt x="82315" y="56574"/>
                    <a:pt x="80683" y="55133"/>
                    <a:pt x="78954" y="53789"/>
                  </a:cubicBezTo>
                  <a:cubicBezTo>
                    <a:pt x="76264" y="51771"/>
                    <a:pt x="74151" y="49562"/>
                    <a:pt x="75304" y="45720"/>
                  </a:cubicBezTo>
                  <a:cubicBezTo>
                    <a:pt x="76937" y="39381"/>
                    <a:pt x="83276" y="35635"/>
                    <a:pt x="87310" y="30833"/>
                  </a:cubicBezTo>
                  <a:cubicBezTo>
                    <a:pt x="90672" y="26798"/>
                    <a:pt x="85965" y="22476"/>
                    <a:pt x="83084" y="19787"/>
                  </a:cubicBezTo>
                  <a:cubicBezTo>
                    <a:pt x="79338" y="16425"/>
                    <a:pt x="75880" y="12967"/>
                    <a:pt x="72134" y="9605"/>
                  </a:cubicBezTo>
                  <a:cubicBezTo>
                    <a:pt x="62337" y="1153"/>
                    <a:pt x="49082" y="0"/>
                    <a:pt x="36403" y="2402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588075" y="-904575"/>
              <a:ext cx="2017075" cy="1776950"/>
            </a:xfrm>
            <a:custGeom>
              <a:avLst/>
              <a:gdLst/>
              <a:ahLst/>
              <a:cxnLst/>
              <a:rect l="l" t="t" r="r" b="b"/>
              <a:pathLst>
                <a:path w="80683" h="71078" fill="none" extrusionOk="0">
                  <a:moveTo>
                    <a:pt x="32562" y="2018"/>
                  </a:moveTo>
                  <a:cubicBezTo>
                    <a:pt x="25550" y="3363"/>
                    <a:pt x="18826" y="5668"/>
                    <a:pt x="12967" y="8453"/>
                  </a:cubicBezTo>
                  <a:cubicBezTo>
                    <a:pt x="1" y="14408"/>
                    <a:pt x="2306" y="26895"/>
                    <a:pt x="3650" y="38901"/>
                  </a:cubicBezTo>
                  <a:cubicBezTo>
                    <a:pt x="4131" y="42935"/>
                    <a:pt x="4419" y="47353"/>
                    <a:pt x="6628" y="50811"/>
                  </a:cubicBezTo>
                  <a:cubicBezTo>
                    <a:pt x="9510" y="55422"/>
                    <a:pt x="15273" y="56382"/>
                    <a:pt x="19979" y="58015"/>
                  </a:cubicBezTo>
                  <a:cubicBezTo>
                    <a:pt x="32658" y="62433"/>
                    <a:pt x="45528" y="66275"/>
                    <a:pt x="58687" y="70117"/>
                  </a:cubicBezTo>
                  <a:cubicBezTo>
                    <a:pt x="60320" y="70598"/>
                    <a:pt x="61857" y="71078"/>
                    <a:pt x="63490" y="70982"/>
                  </a:cubicBezTo>
                  <a:cubicBezTo>
                    <a:pt x="67716" y="70886"/>
                    <a:pt x="70598" y="66660"/>
                    <a:pt x="72519" y="63586"/>
                  </a:cubicBezTo>
                  <a:cubicBezTo>
                    <a:pt x="73767" y="61473"/>
                    <a:pt x="77129" y="56958"/>
                    <a:pt x="76265" y="54557"/>
                  </a:cubicBezTo>
                  <a:cubicBezTo>
                    <a:pt x="75880" y="53693"/>
                    <a:pt x="75304" y="53020"/>
                    <a:pt x="74728" y="52348"/>
                  </a:cubicBezTo>
                  <a:cubicBezTo>
                    <a:pt x="73383" y="51003"/>
                    <a:pt x="71942" y="49755"/>
                    <a:pt x="70502" y="48506"/>
                  </a:cubicBezTo>
                  <a:cubicBezTo>
                    <a:pt x="68100" y="46585"/>
                    <a:pt x="66371" y="44760"/>
                    <a:pt x="67236" y="41302"/>
                  </a:cubicBezTo>
                  <a:cubicBezTo>
                    <a:pt x="68677" y="35635"/>
                    <a:pt x="74344" y="32274"/>
                    <a:pt x="77705" y="27951"/>
                  </a:cubicBezTo>
                  <a:cubicBezTo>
                    <a:pt x="80683" y="24301"/>
                    <a:pt x="76649" y="20459"/>
                    <a:pt x="73959" y="18154"/>
                  </a:cubicBezTo>
                  <a:cubicBezTo>
                    <a:pt x="70694" y="15177"/>
                    <a:pt x="67620" y="11911"/>
                    <a:pt x="64354" y="9029"/>
                  </a:cubicBezTo>
                  <a:cubicBezTo>
                    <a:pt x="55806" y="1249"/>
                    <a:pt x="43992" y="1"/>
                    <a:pt x="32562" y="2018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648100" y="-794100"/>
              <a:ext cx="1774575" cy="1568025"/>
            </a:xfrm>
            <a:custGeom>
              <a:avLst/>
              <a:gdLst/>
              <a:ahLst/>
              <a:cxnLst/>
              <a:rect l="l" t="t" r="r" b="b"/>
              <a:pathLst>
                <a:path w="70983" h="62721" fill="none" extrusionOk="0">
                  <a:moveTo>
                    <a:pt x="28720" y="1825"/>
                  </a:moveTo>
                  <a:cubicBezTo>
                    <a:pt x="22573" y="2882"/>
                    <a:pt x="16618" y="5091"/>
                    <a:pt x="11431" y="7492"/>
                  </a:cubicBezTo>
                  <a:cubicBezTo>
                    <a:pt x="1" y="12775"/>
                    <a:pt x="2018" y="23821"/>
                    <a:pt x="3267" y="34386"/>
                  </a:cubicBezTo>
                  <a:cubicBezTo>
                    <a:pt x="3651" y="37844"/>
                    <a:pt x="3939" y="41686"/>
                    <a:pt x="5860" y="44759"/>
                  </a:cubicBezTo>
                  <a:cubicBezTo>
                    <a:pt x="8453" y="48794"/>
                    <a:pt x="13352" y="49658"/>
                    <a:pt x="17386" y="51099"/>
                  </a:cubicBezTo>
                  <a:cubicBezTo>
                    <a:pt x="28432" y="55037"/>
                    <a:pt x="39670" y="58399"/>
                    <a:pt x="51196" y="61856"/>
                  </a:cubicBezTo>
                  <a:cubicBezTo>
                    <a:pt x="52444" y="62241"/>
                    <a:pt x="53885" y="62721"/>
                    <a:pt x="55326" y="62625"/>
                  </a:cubicBezTo>
                  <a:cubicBezTo>
                    <a:pt x="59072" y="62529"/>
                    <a:pt x="61473" y="58879"/>
                    <a:pt x="63298" y="56285"/>
                  </a:cubicBezTo>
                  <a:cubicBezTo>
                    <a:pt x="64451" y="54557"/>
                    <a:pt x="67332" y="50618"/>
                    <a:pt x="66756" y="48409"/>
                  </a:cubicBezTo>
                  <a:cubicBezTo>
                    <a:pt x="66564" y="47737"/>
                    <a:pt x="66083" y="47161"/>
                    <a:pt x="65603" y="46680"/>
                  </a:cubicBezTo>
                  <a:cubicBezTo>
                    <a:pt x="64451" y="45432"/>
                    <a:pt x="63298" y="44375"/>
                    <a:pt x="62049" y="43319"/>
                  </a:cubicBezTo>
                  <a:cubicBezTo>
                    <a:pt x="60032" y="41590"/>
                    <a:pt x="58592" y="39957"/>
                    <a:pt x="59456" y="37075"/>
                  </a:cubicBezTo>
                  <a:cubicBezTo>
                    <a:pt x="60801" y="32081"/>
                    <a:pt x="65603" y="29007"/>
                    <a:pt x="68485" y="25261"/>
                  </a:cubicBezTo>
                  <a:cubicBezTo>
                    <a:pt x="70982" y="21996"/>
                    <a:pt x="67524" y="18634"/>
                    <a:pt x="65315" y="16521"/>
                  </a:cubicBezTo>
                  <a:cubicBezTo>
                    <a:pt x="62530" y="13831"/>
                    <a:pt x="59936" y="10950"/>
                    <a:pt x="57055" y="8356"/>
                  </a:cubicBezTo>
                  <a:cubicBezTo>
                    <a:pt x="49467" y="1249"/>
                    <a:pt x="38997" y="0"/>
                    <a:pt x="28720" y="1825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710550" y="-686050"/>
              <a:ext cx="1524825" cy="1363925"/>
            </a:xfrm>
            <a:custGeom>
              <a:avLst/>
              <a:gdLst/>
              <a:ahLst/>
              <a:cxnLst/>
              <a:rect l="l" t="t" r="r" b="b"/>
              <a:pathLst>
                <a:path w="60993" h="54557" fill="none" extrusionOk="0">
                  <a:moveTo>
                    <a:pt x="24877" y="1633"/>
                  </a:moveTo>
                  <a:cubicBezTo>
                    <a:pt x="19594" y="2594"/>
                    <a:pt x="14312" y="4323"/>
                    <a:pt x="9893" y="6532"/>
                  </a:cubicBezTo>
                  <a:cubicBezTo>
                    <a:pt x="0" y="11238"/>
                    <a:pt x="1633" y="20747"/>
                    <a:pt x="2786" y="29968"/>
                  </a:cubicBezTo>
                  <a:cubicBezTo>
                    <a:pt x="3170" y="32946"/>
                    <a:pt x="3554" y="36211"/>
                    <a:pt x="5091" y="38805"/>
                  </a:cubicBezTo>
                  <a:cubicBezTo>
                    <a:pt x="7204" y="42358"/>
                    <a:pt x="11430" y="43127"/>
                    <a:pt x="14888" y="44472"/>
                  </a:cubicBezTo>
                  <a:cubicBezTo>
                    <a:pt x="24301" y="48121"/>
                    <a:pt x="33810" y="51003"/>
                    <a:pt x="43703" y="53884"/>
                  </a:cubicBezTo>
                  <a:cubicBezTo>
                    <a:pt x="44952" y="54173"/>
                    <a:pt x="46104" y="54557"/>
                    <a:pt x="47353" y="54461"/>
                  </a:cubicBezTo>
                  <a:cubicBezTo>
                    <a:pt x="50427" y="54365"/>
                    <a:pt x="52636" y="51291"/>
                    <a:pt x="54173" y="49178"/>
                  </a:cubicBezTo>
                  <a:cubicBezTo>
                    <a:pt x="55229" y="47737"/>
                    <a:pt x="57822" y="44375"/>
                    <a:pt x="57342" y="42647"/>
                  </a:cubicBezTo>
                  <a:cubicBezTo>
                    <a:pt x="57150" y="42070"/>
                    <a:pt x="56670" y="41590"/>
                    <a:pt x="56382" y="41110"/>
                  </a:cubicBezTo>
                  <a:cubicBezTo>
                    <a:pt x="55517" y="40149"/>
                    <a:pt x="54557" y="39093"/>
                    <a:pt x="53596" y="38228"/>
                  </a:cubicBezTo>
                  <a:cubicBezTo>
                    <a:pt x="52059" y="36788"/>
                    <a:pt x="50811" y="35347"/>
                    <a:pt x="51387" y="32849"/>
                  </a:cubicBezTo>
                  <a:cubicBezTo>
                    <a:pt x="52540" y="28623"/>
                    <a:pt x="56478" y="25838"/>
                    <a:pt x="58975" y="22668"/>
                  </a:cubicBezTo>
                  <a:cubicBezTo>
                    <a:pt x="60992" y="19883"/>
                    <a:pt x="58111" y="16905"/>
                    <a:pt x="56382" y="15080"/>
                  </a:cubicBezTo>
                  <a:cubicBezTo>
                    <a:pt x="54077" y="12679"/>
                    <a:pt x="51771" y="10278"/>
                    <a:pt x="49466" y="7972"/>
                  </a:cubicBezTo>
                  <a:cubicBezTo>
                    <a:pt x="43031" y="1249"/>
                    <a:pt x="33906" y="0"/>
                    <a:pt x="24877" y="1633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775375" y="-573200"/>
              <a:ext cx="1272700" cy="1147825"/>
            </a:xfrm>
            <a:custGeom>
              <a:avLst/>
              <a:gdLst/>
              <a:ahLst/>
              <a:cxnLst/>
              <a:rect l="l" t="t" r="r" b="b"/>
              <a:pathLst>
                <a:path w="50908" h="45913" fill="none" extrusionOk="0">
                  <a:moveTo>
                    <a:pt x="20843" y="1249"/>
                  </a:moveTo>
                  <a:cubicBezTo>
                    <a:pt x="16329" y="2114"/>
                    <a:pt x="12007" y="3651"/>
                    <a:pt x="8165" y="5476"/>
                  </a:cubicBezTo>
                  <a:cubicBezTo>
                    <a:pt x="0" y="9414"/>
                    <a:pt x="1057" y="17482"/>
                    <a:pt x="2210" y="25358"/>
                  </a:cubicBezTo>
                  <a:cubicBezTo>
                    <a:pt x="2594" y="27855"/>
                    <a:pt x="2882" y="30449"/>
                    <a:pt x="4131" y="32658"/>
                  </a:cubicBezTo>
                  <a:cubicBezTo>
                    <a:pt x="5956" y="35539"/>
                    <a:pt x="9317" y="36212"/>
                    <a:pt x="12199" y="37460"/>
                  </a:cubicBezTo>
                  <a:cubicBezTo>
                    <a:pt x="19883" y="40534"/>
                    <a:pt x="27567" y="42935"/>
                    <a:pt x="36019" y="45336"/>
                  </a:cubicBezTo>
                  <a:cubicBezTo>
                    <a:pt x="36980" y="45624"/>
                    <a:pt x="37940" y="45913"/>
                    <a:pt x="38997" y="45817"/>
                  </a:cubicBezTo>
                  <a:cubicBezTo>
                    <a:pt x="41590" y="45721"/>
                    <a:pt x="43319" y="43319"/>
                    <a:pt x="44760" y="41590"/>
                  </a:cubicBezTo>
                  <a:cubicBezTo>
                    <a:pt x="45720" y="40438"/>
                    <a:pt x="47834" y="37748"/>
                    <a:pt x="47545" y="36308"/>
                  </a:cubicBezTo>
                  <a:cubicBezTo>
                    <a:pt x="47353" y="35923"/>
                    <a:pt x="47161" y="35539"/>
                    <a:pt x="46777" y="35059"/>
                  </a:cubicBezTo>
                  <a:cubicBezTo>
                    <a:pt x="46201" y="34195"/>
                    <a:pt x="45432" y="33330"/>
                    <a:pt x="44664" y="32658"/>
                  </a:cubicBezTo>
                  <a:cubicBezTo>
                    <a:pt x="43415" y="31409"/>
                    <a:pt x="42455" y="30256"/>
                    <a:pt x="43031" y="28047"/>
                  </a:cubicBezTo>
                  <a:cubicBezTo>
                    <a:pt x="43992" y="24590"/>
                    <a:pt x="47161" y="22188"/>
                    <a:pt x="49178" y="19307"/>
                  </a:cubicBezTo>
                  <a:cubicBezTo>
                    <a:pt x="50907" y="16906"/>
                    <a:pt x="48506" y="14504"/>
                    <a:pt x="47065" y="12775"/>
                  </a:cubicBezTo>
                  <a:cubicBezTo>
                    <a:pt x="45240" y="10758"/>
                    <a:pt x="43319" y="8741"/>
                    <a:pt x="41494" y="6724"/>
                  </a:cubicBezTo>
                  <a:cubicBezTo>
                    <a:pt x="36596" y="1153"/>
                    <a:pt x="28623" y="1"/>
                    <a:pt x="20843" y="1249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835400" y="-465150"/>
              <a:ext cx="1025375" cy="941325"/>
            </a:xfrm>
            <a:custGeom>
              <a:avLst/>
              <a:gdLst/>
              <a:ahLst/>
              <a:cxnLst/>
              <a:rect l="l" t="t" r="r" b="b"/>
              <a:pathLst>
                <a:path w="41015" h="37653" fill="none" extrusionOk="0">
                  <a:moveTo>
                    <a:pt x="17002" y="1154"/>
                  </a:moveTo>
                  <a:cubicBezTo>
                    <a:pt x="13256" y="1730"/>
                    <a:pt x="9702" y="3075"/>
                    <a:pt x="6532" y="4611"/>
                  </a:cubicBezTo>
                  <a:cubicBezTo>
                    <a:pt x="1" y="7973"/>
                    <a:pt x="577" y="14408"/>
                    <a:pt x="1730" y="21036"/>
                  </a:cubicBezTo>
                  <a:cubicBezTo>
                    <a:pt x="2114" y="23053"/>
                    <a:pt x="2402" y="25070"/>
                    <a:pt x="3459" y="26895"/>
                  </a:cubicBezTo>
                  <a:cubicBezTo>
                    <a:pt x="4899" y="29104"/>
                    <a:pt x="7493" y="29873"/>
                    <a:pt x="9702" y="30833"/>
                  </a:cubicBezTo>
                  <a:cubicBezTo>
                    <a:pt x="15657" y="33522"/>
                    <a:pt x="21708" y="35443"/>
                    <a:pt x="28528" y="37364"/>
                  </a:cubicBezTo>
                  <a:cubicBezTo>
                    <a:pt x="29296" y="37557"/>
                    <a:pt x="30065" y="37653"/>
                    <a:pt x="30929" y="37653"/>
                  </a:cubicBezTo>
                  <a:cubicBezTo>
                    <a:pt x="32946" y="37653"/>
                    <a:pt x="34387" y="35732"/>
                    <a:pt x="35635" y="34579"/>
                  </a:cubicBezTo>
                  <a:cubicBezTo>
                    <a:pt x="36500" y="33618"/>
                    <a:pt x="38229" y="31697"/>
                    <a:pt x="38133" y="30641"/>
                  </a:cubicBezTo>
                  <a:cubicBezTo>
                    <a:pt x="38133" y="30257"/>
                    <a:pt x="37941" y="29873"/>
                    <a:pt x="37652" y="29680"/>
                  </a:cubicBezTo>
                  <a:cubicBezTo>
                    <a:pt x="37268" y="29008"/>
                    <a:pt x="36788" y="28336"/>
                    <a:pt x="36212" y="27759"/>
                  </a:cubicBezTo>
                  <a:cubicBezTo>
                    <a:pt x="35347" y="26703"/>
                    <a:pt x="34771" y="25646"/>
                    <a:pt x="35155" y="24013"/>
                  </a:cubicBezTo>
                  <a:cubicBezTo>
                    <a:pt x="35828" y="21132"/>
                    <a:pt x="38229" y="19211"/>
                    <a:pt x="39862" y="16810"/>
                  </a:cubicBezTo>
                  <a:cubicBezTo>
                    <a:pt x="41014" y="14889"/>
                    <a:pt x="39381" y="12872"/>
                    <a:pt x="38133" y="11527"/>
                  </a:cubicBezTo>
                  <a:cubicBezTo>
                    <a:pt x="36692" y="9798"/>
                    <a:pt x="35251" y="8165"/>
                    <a:pt x="33907" y="6436"/>
                  </a:cubicBezTo>
                  <a:cubicBezTo>
                    <a:pt x="30257" y="1250"/>
                    <a:pt x="23629" y="1"/>
                    <a:pt x="17002" y="1154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900250" y="-354675"/>
              <a:ext cx="778025" cy="730000"/>
            </a:xfrm>
            <a:custGeom>
              <a:avLst/>
              <a:gdLst/>
              <a:ahLst/>
              <a:cxnLst/>
              <a:rect l="l" t="t" r="r" b="b"/>
              <a:pathLst>
                <a:path w="31121" h="29200" fill="none" extrusionOk="0">
                  <a:moveTo>
                    <a:pt x="13063" y="865"/>
                  </a:moveTo>
                  <a:cubicBezTo>
                    <a:pt x="10181" y="1345"/>
                    <a:pt x="7300" y="2402"/>
                    <a:pt x="4899" y="3554"/>
                  </a:cubicBezTo>
                  <a:cubicBezTo>
                    <a:pt x="0" y="6244"/>
                    <a:pt x="96" y="11142"/>
                    <a:pt x="1345" y="16329"/>
                  </a:cubicBezTo>
                  <a:cubicBezTo>
                    <a:pt x="1633" y="17770"/>
                    <a:pt x="1921" y="19306"/>
                    <a:pt x="2593" y="20651"/>
                  </a:cubicBezTo>
                  <a:cubicBezTo>
                    <a:pt x="3746" y="22476"/>
                    <a:pt x="5571" y="23052"/>
                    <a:pt x="7108" y="23917"/>
                  </a:cubicBezTo>
                  <a:cubicBezTo>
                    <a:pt x="11430" y="26222"/>
                    <a:pt x="15752" y="27663"/>
                    <a:pt x="20939" y="28911"/>
                  </a:cubicBezTo>
                  <a:cubicBezTo>
                    <a:pt x="21515" y="29103"/>
                    <a:pt x="21996" y="29199"/>
                    <a:pt x="22572" y="29199"/>
                  </a:cubicBezTo>
                  <a:cubicBezTo>
                    <a:pt x="24109" y="29199"/>
                    <a:pt x="25261" y="27855"/>
                    <a:pt x="26222" y="26990"/>
                  </a:cubicBezTo>
                  <a:cubicBezTo>
                    <a:pt x="26894" y="26414"/>
                    <a:pt x="28335" y="25069"/>
                    <a:pt x="28335" y="24205"/>
                  </a:cubicBezTo>
                  <a:cubicBezTo>
                    <a:pt x="28335" y="24013"/>
                    <a:pt x="28239" y="23725"/>
                    <a:pt x="28239" y="23533"/>
                  </a:cubicBezTo>
                  <a:cubicBezTo>
                    <a:pt x="27951" y="23052"/>
                    <a:pt x="27855" y="22572"/>
                    <a:pt x="27471" y="22092"/>
                  </a:cubicBezTo>
                  <a:cubicBezTo>
                    <a:pt x="26990" y="21323"/>
                    <a:pt x="26702" y="20555"/>
                    <a:pt x="26990" y="19210"/>
                  </a:cubicBezTo>
                  <a:cubicBezTo>
                    <a:pt x="27663" y="17001"/>
                    <a:pt x="29199" y="15368"/>
                    <a:pt x="30256" y="13543"/>
                  </a:cubicBezTo>
                  <a:cubicBezTo>
                    <a:pt x="31120" y="12007"/>
                    <a:pt x="29872" y="10566"/>
                    <a:pt x="29199" y="9317"/>
                  </a:cubicBezTo>
                  <a:cubicBezTo>
                    <a:pt x="28239" y="8068"/>
                    <a:pt x="27278" y="6628"/>
                    <a:pt x="26414" y="5283"/>
                  </a:cubicBezTo>
                  <a:cubicBezTo>
                    <a:pt x="23628" y="1153"/>
                    <a:pt x="18346" y="0"/>
                    <a:pt x="13063" y="865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55475" y="-246625"/>
              <a:ext cx="533100" cy="523500"/>
            </a:xfrm>
            <a:custGeom>
              <a:avLst/>
              <a:gdLst/>
              <a:ahLst/>
              <a:cxnLst/>
              <a:rect l="l" t="t" r="r" b="b"/>
              <a:pathLst>
                <a:path w="21324" h="20940" fill="none" extrusionOk="0">
                  <a:moveTo>
                    <a:pt x="9413" y="769"/>
                  </a:moveTo>
                  <a:cubicBezTo>
                    <a:pt x="7300" y="1057"/>
                    <a:pt x="5283" y="1825"/>
                    <a:pt x="3554" y="2786"/>
                  </a:cubicBezTo>
                  <a:cubicBezTo>
                    <a:pt x="192" y="4707"/>
                    <a:pt x="0" y="8165"/>
                    <a:pt x="1057" y="12007"/>
                  </a:cubicBezTo>
                  <a:cubicBezTo>
                    <a:pt x="1249" y="12967"/>
                    <a:pt x="1537" y="13928"/>
                    <a:pt x="2017" y="14792"/>
                  </a:cubicBezTo>
                  <a:cubicBezTo>
                    <a:pt x="2690" y="15945"/>
                    <a:pt x="3842" y="16617"/>
                    <a:pt x="4611" y="17193"/>
                  </a:cubicBezTo>
                  <a:cubicBezTo>
                    <a:pt x="7300" y="19018"/>
                    <a:pt x="9797" y="19979"/>
                    <a:pt x="13543" y="20747"/>
                  </a:cubicBezTo>
                  <a:cubicBezTo>
                    <a:pt x="13928" y="20939"/>
                    <a:pt x="14216" y="20939"/>
                    <a:pt x="14600" y="20939"/>
                  </a:cubicBezTo>
                  <a:cubicBezTo>
                    <a:pt x="15560" y="20939"/>
                    <a:pt x="16425" y="20267"/>
                    <a:pt x="17097" y="19787"/>
                  </a:cubicBezTo>
                  <a:cubicBezTo>
                    <a:pt x="17866" y="19499"/>
                    <a:pt x="18826" y="18826"/>
                    <a:pt x="19018" y="18346"/>
                  </a:cubicBezTo>
                  <a:cubicBezTo>
                    <a:pt x="19210" y="18250"/>
                    <a:pt x="19210" y="18058"/>
                    <a:pt x="19210" y="17866"/>
                  </a:cubicBezTo>
                  <a:lnTo>
                    <a:pt x="19210" y="16905"/>
                  </a:lnTo>
                  <a:cubicBezTo>
                    <a:pt x="19018" y="16425"/>
                    <a:pt x="19018" y="15849"/>
                    <a:pt x="19306" y="14984"/>
                  </a:cubicBezTo>
                  <a:cubicBezTo>
                    <a:pt x="19787" y="13544"/>
                    <a:pt x="20459" y="12295"/>
                    <a:pt x="20939" y="10854"/>
                  </a:cubicBezTo>
                  <a:cubicBezTo>
                    <a:pt x="21323" y="9702"/>
                    <a:pt x="20747" y="8645"/>
                    <a:pt x="20363" y="7781"/>
                  </a:cubicBezTo>
                  <a:cubicBezTo>
                    <a:pt x="19883" y="6724"/>
                    <a:pt x="19306" y="5764"/>
                    <a:pt x="18922" y="4803"/>
                  </a:cubicBezTo>
                  <a:cubicBezTo>
                    <a:pt x="17577" y="1249"/>
                    <a:pt x="13639" y="1"/>
                    <a:pt x="9413" y="769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4984275" y="-136175"/>
              <a:ext cx="357825" cy="319400"/>
            </a:xfrm>
            <a:custGeom>
              <a:avLst/>
              <a:gdLst/>
              <a:ahLst/>
              <a:cxnLst/>
              <a:rect l="l" t="t" r="r" b="b"/>
              <a:pathLst>
                <a:path w="14313" h="12776" fill="none" extrusionOk="0">
                  <a:moveTo>
                    <a:pt x="7013" y="385"/>
                  </a:moveTo>
                  <a:cubicBezTo>
                    <a:pt x="3459" y="865"/>
                    <a:pt x="1" y="3555"/>
                    <a:pt x="2018" y="7493"/>
                  </a:cubicBezTo>
                  <a:cubicBezTo>
                    <a:pt x="4227" y="11719"/>
                    <a:pt x="4323" y="12487"/>
                    <a:pt x="9510" y="12679"/>
                  </a:cubicBezTo>
                  <a:cubicBezTo>
                    <a:pt x="14312" y="12775"/>
                    <a:pt x="12872" y="7589"/>
                    <a:pt x="12872" y="4131"/>
                  </a:cubicBezTo>
                  <a:cubicBezTo>
                    <a:pt x="12680" y="1153"/>
                    <a:pt x="9894" y="1"/>
                    <a:pt x="7013" y="385"/>
                  </a:cubicBezTo>
                  <a:close/>
                </a:path>
              </a:pathLst>
            </a:custGeom>
            <a:noFill/>
            <a:ln w="14400" cap="flat" cmpd="sng">
              <a:solidFill>
                <a:schemeClr val="accent5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4"/>
          <p:cNvSpPr/>
          <p:nvPr/>
        </p:nvSpPr>
        <p:spPr>
          <a:xfrm flipH="1">
            <a:off x="-458845" y="3294550"/>
            <a:ext cx="1591492" cy="1481893"/>
          </a:xfrm>
          <a:custGeom>
            <a:avLst/>
            <a:gdLst/>
            <a:ahLst/>
            <a:cxnLst/>
            <a:rect l="l" t="t" r="r" b="b"/>
            <a:pathLst>
              <a:path w="36477" h="33965" extrusionOk="0">
                <a:moveTo>
                  <a:pt x="15076" y="0"/>
                </a:moveTo>
                <a:cubicBezTo>
                  <a:pt x="7037" y="0"/>
                  <a:pt x="0" y="4436"/>
                  <a:pt x="1534" y="15736"/>
                </a:cubicBezTo>
                <a:cubicBezTo>
                  <a:pt x="3209" y="28114"/>
                  <a:pt x="10524" y="33964"/>
                  <a:pt x="17943" y="33964"/>
                </a:cubicBezTo>
                <a:cubicBezTo>
                  <a:pt x="25659" y="33964"/>
                  <a:pt x="33487" y="27634"/>
                  <a:pt x="35193" y="15736"/>
                </a:cubicBezTo>
                <a:cubicBezTo>
                  <a:pt x="36476" y="6773"/>
                  <a:pt x="25011" y="0"/>
                  <a:pt x="150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/>
          <p:nvPr/>
        </p:nvSpPr>
        <p:spPr>
          <a:xfrm flipH="1">
            <a:off x="-264850" y="3992797"/>
            <a:ext cx="1875407" cy="1707795"/>
          </a:xfrm>
          <a:custGeom>
            <a:avLst/>
            <a:gdLst/>
            <a:ahLst/>
            <a:cxnLst/>
            <a:rect l="l" t="t" r="r" b="b"/>
            <a:pathLst>
              <a:path w="60801" h="55367" extrusionOk="0">
                <a:moveTo>
                  <a:pt x="30399" y="1"/>
                </a:moveTo>
                <a:cubicBezTo>
                  <a:pt x="25107" y="1"/>
                  <a:pt x="19848" y="1863"/>
                  <a:pt x="14120" y="4780"/>
                </a:cubicBezTo>
                <a:cubicBezTo>
                  <a:pt x="10086" y="6797"/>
                  <a:pt x="5956" y="8911"/>
                  <a:pt x="3362" y="12656"/>
                </a:cubicBezTo>
                <a:cubicBezTo>
                  <a:pt x="385" y="16691"/>
                  <a:pt x="0" y="21589"/>
                  <a:pt x="192" y="26392"/>
                </a:cubicBezTo>
                <a:lnTo>
                  <a:pt x="192" y="31194"/>
                </a:lnTo>
                <a:cubicBezTo>
                  <a:pt x="192" y="44737"/>
                  <a:pt x="11526" y="49636"/>
                  <a:pt x="22956" y="53670"/>
                </a:cubicBezTo>
                <a:cubicBezTo>
                  <a:pt x="26292" y="54815"/>
                  <a:pt x="29227" y="55366"/>
                  <a:pt x="31867" y="55366"/>
                </a:cubicBezTo>
                <a:cubicBezTo>
                  <a:pt x="39418" y="55366"/>
                  <a:pt x="44560" y="50857"/>
                  <a:pt x="49755" y="42816"/>
                </a:cubicBezTo>
                <a:cubicBezTo>
                  <a:pt x="53500" y="37053"/>
                  <a:pt x="59744" y="30234"/>
                  <a:pt x="60224" y="23126"/>
                </a:cubicBezTo>
                <a:cubicBezTo>
                  <a:pt x="60800" y="14866"/>
                  <a:pt x="49755" y="7950"/>
                  <a:pt x="43607" y="4108"/>
                </a:cubicBezTo>
                <a:cubicBezTo>
                  <a:pt x="39005" y="1226"/>
                  <a:pt x="34691" y="1"/>
                  <a:pt x="30399" y="1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"/>
          <p:cNvSpPr/>
          <p:nvPr/>
        </p:nvSpPr>
        <p:spPr>
          <a:xfrm flipH="1">
            <a:off x="313058" y="3089050"/>
            <a:ext cx="3962287" cy="2162944"/>
          </a:xfrm>
          <a:custGeom>
            <a:avLst/>
            <a:gdLst/>
            <a:ahLst/>
            <a:cxnLst/>
            <a:rect l="l" t="t" r="r" b="b"/>
            <a:pathLst>
              <a:path w="128458" h="70123" extrusionOk="0">
                <a:moveTo>
                  <a:pt x="112028" y="0"/>
                </a:moveTo>
                <a:cubicBezTo>
                  <a:pt x="103252" y="0"/>
                  <a:pt x="93707" y="377"/>
                  <a:pt x="87407" y="7018"/>
                </a:cubicBezTo>
                <a:cubicBezTo>
                  <a:pt x="79146" y="15855"/>
                  <a:pt x="72327" y="22290"/>
                  <a:pt x="61857" y="28341"/>
                </a:cubicBezTo>
                <a:cubicBezTo>
                  <a:pt x="49563" y="33624"/>
                  <a:pt x="34099" y="34584"/>
                  <a:pt x="21036" y="37274"/>
                </a:cubicBezTo>
                <a:cubicBezTo>
                  <a:pt x="17866" y="37946"/>
                  <a:pt x="14793" y="38618"/>
                  <a:pt x="12007" y="40059"/>
                </a:cubicBezTo>
                <a:cubicBezTo>
                  <a:pt x="5764" y="43229"/>
                  <a:pt x="5091" y="49472"/>
                  <a:pt x="3363" y="55523"/>
                </a:cubicBezTo>
                <a:cubicBezTo>
                  <a:pt x="3170" y="56580"/>
                  <a:pt x="385" y="68970"/>
                  <a:pt x="1" y="68970"/>
                </a:cubicBezTo>
                <a:cubicBezTo>
                  <a:pt x="26223" y="68970"/>
                  <a:pt x="52636" y="70123"/>
                  <a:pt x="78762" y="70123"/>
                </a:cubicBezTo>
                <a:cubicBezTo>
                  <a:pt x="82412" y="70027"/>
                  <a:pt x="85870" y="70027"/>
                  <a:pt x="88943" y="68778"/>
                </a:cubicBezTo>
                <a:cubicBezTo>
                  <a:pt x="89136" y="68778"/>
                  <a:pt x="89232" y="68682"/>
                  <a:pt x="89328" y="68682"/>
                </a:cubicBezTo>
                <a:cubicBezTo>
                  <a:pt x="95187" y="66281"/>
                  <a:pt x="94514" y="60614"/>
                  <a:pt x="98452" y="56676"/>
                </a:cubicBezTo>
                <a:cubicBezTo>
                  <a:pt x="105080" y="50144"/>
                  <a:pt x="116126" y="46591"/>
                  <a:pt x="118047" y="36505"/>
                </a:cubicBezTo>
                <a:cubicBezTo>
                  <a:pt x="119483" y="29325"/>
                  <a:pt x="128458" y="5"/>
                  <a:pt x="115485" y="5"/>
                </a:cubicBezTo>
                <a:cubicBezTo>
                  <a:pt x="115442" y="5"/>
                  <a:pt x="115400" y="6"/>
                  <a:pt x="115357" y="6"/>
                </a:cubicBezTo>
                <a:cubicBezTo>
                  <a:pt x="114266" y="6"/>
                  <a:pt x="113153" y="0"/>
                  <a:pt x="112028" y="0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"/>
          <p:cNvSpPr/>
          <p:nvPr/>
        </p:nvSpPr>
        <p:spPr>
          <a:xfrm rot="2700000" flipH="1">
            <a:off x="1887477" y="3175740"/>
            <a:ext cx="1259145" cy="1102056"/>
          </a:xfrm>
          <a:custGeom>
            <a:avLst/>
            <a:gdLst/>
            <a:ahLst/>
            <a:cxnLst/>
            <a:rect l="l" t="t" r="r" b="b"/>
            <a:pathLst>
              <a:path w="40823" h="35730" extrusionOk="0">
                <a:moveTo>
                  <a:pt x="10421" y="0"/>
                </a:moveTo>
                <a:cubicBezTo>
                  <a:pt x="6953" y="0"/>
                  <a:pt x="1575" y="2449"/>
                  <a:pt x="673" y="5318"/>
                </a:cubicBezTo>
                <a:cubicBezTo>
                  <a:pt x="289" y="6279"/>
                  <a:pt x="385" y="7335"/>
                  <a:pt x="385" y="8392"/>
                </a:cubicBezTo>
                <a:cubicBezTo>
                  <a:pt x="481" y="12426"/>
                  <a:pt x="673" y="16268"/>
                  <a:pt x="769" y="20206"/>
                </a:cubicBezTo>
                <a:cubicBezTo>
                  <a:pt x="865" y="22991"/>
                  <a:pt x="1" y="27410"/>
                  <a:pt x="2114" y="29523"/>
                </a:cubicBezTo>
                <a:cubicBezTo>
                  <a:pt x="2882" y="30387"/>
                  <a:pt x="4035" y="30964"/>
                  <a:pt x="5092" y="31348"/>
                </a:cubicBezTo>
                <a:cubicBezTo>
                  <a:pt x="8838" y="32692"/>
                  <a:pt x="12872" y="33557"/>
                  <a:pt x="16618" y="34709"/>
                </a:cubicBezTo>
                <a:cubicBezTo>
                  <a:pt x="18367" y="35293"/>
                  <a:pt x="20291" y="35729"/>
                  <a:pt x="22214" y="35729"/>
                </a:cubicBezTo>
                <a:cubicBezTo>
                  <a:pt x="23775" y="35729"/>
                  <a:pt x="25335" y="35441"/>
                  <a:pt x="26799" y="34709"/>
                </a:cubicBezTo>
                <a:cubicBezTo>
                  <a:pt x="28720" y="33749"/>
                  <a:pt x="30545" y="32308"/>
                  <a:pt x="32370" y="30867"/>
                </a:cubicBezTo>
                <a:cubicBezTo>
                  <a:pt x="34483" y="29235"/>
                  <a:pt x="40054" y="26161"/>
                  <a:pt x="40630" y="23183"/>
                </a:cubicBezTo>
                <a:cubicBezTo>
                  <a:pt x="40822" y="22127"/>
                  <a:pt x="40534" y="21070"/>
                  <a:pt x="39093" y="19822"/>
                </a:cubicBezTo>
                <a:cubicBezTo>
                  <a:pt x="34291" y="16268"/>
                  <a:pt x="29296" y="12618"/>
                  <a:pt x="24494" y="9064"/>
                </a:cubicBezTo>
                <a:cubicBezTo>
                  <a:pt x="20556" y="6183"/>
                  <a:pt x="16714" y="1956"/>
                  <a:pt x="12007" y="228"/>
                </a:cubicBezTo>
                <a:cubicBezTo>
                  <a:pt x="11557" y="73"/>
                  <a:pt x="11017" y="0"/>
                  <a:pt x="10421" y="0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 flipH="1">
            <a:off x="313070" y="4073600"/>
            <a:ext cx="3092850" cy="2766275"/>
            <a:chOff x="5200" y="3589850"/>
            <a:chExt cx="3092850" cy="2766275"/>
          </a:xfrm>
        </p:grpSpPr>
        <p:sp>
          <p:nvSpPr>
            <p:cNvPr id="279" name="Google Shape;279;p15"/>
            <p:cNvSpPr/>
            <p:nvPr/>
          </p:nvSpPr>
          <p:spPr>
            <a:xfrm>
              <a:off x="5200" y="3589850"/>
              <a:ext cx="3092850" cy="2766275"/>
            </a:xfrm>
            <a:custGeom>
              <a:avLst/>
              <a:gdLst/>
              <a:ahLst/>
              <a:cxnLst/>
              <a:rect l="l" t="t" r="r" b="b"/>
              <a:pathLst>
                <a:path w="123714" h="110651" fill="none" extrusionOk="0">
                  <a:moveTo>
                    <a:pt x="3650" y="8741"/>
                  </a:moveTo>
                  <a:lnTo>
                    <a:pt x="3650" y="8741"/>
                  </a:lnTo>
                  <a:cubicBezTo>
                    <a:pt x="9797" y="7493"/>
                    <a:pt x="16809" y="8261"/>
                    <a:pt x="23052" y="8741"/>
                  </a:cubicBezTo>
                  <a:cubicBezTo>
                    <a:pt x="28815" y="9126"/>
                    <a:pt x="34290" y="9894"/>
                    <a:pt x="40053" y="9126"/>
                  </a:cubicBezTo>
                  <a:cubicBezTo>
                    <a:pt x="46104" y="8165"/>
                    <a:pt x="51867" y="5860"/>
                    <a:pt x="57726" y="4131"/>
                  </a:cubicBezTo>
                  <a:cubicBezTo>
                    <a:pt x="71558" y="1"/>
                    <a:pt x="83756" y="4035"/>
                    <a:pt x="96723" y="9126"/>
                  </a:cubicBezTo>
                  <a:cubicBezTo>
                    <a:pt x="103542" y="11719"/>
                    <a:pt x="103446" y="17194"/>
                    <a:pt x="107192" y="22765"/>
                  </a:cubicBezTo>
                  <a:cubicBezTo>
                    <a:pt x="109017" y="25550"/>
                    <a:pt x="112187" y="27951"/>
                    <a:pt x="113532" y="30929"/>
                  </a:cubicBezTo>
                  <a:cubicBezTo>
                    <a:pt x="115453" y="35347"/>
                    <a:pt x="112667" y="43896"/>
                    <a:pt x="111515" y="48314"/>
                  </a:cubicBezTo>
                  <a:cubicBezTo>
                    <a:pt x="110746" y="51099"/>
                    <a:pt x="109786" y="53981"/>
                    <a:pt x="109594" y="56862"/>
                  </a:cubicBezTo>
                  <a:cubicBezTo>
                    <a:pt x="109209" y="62337"/>
                    <a:pt x="112379" y="65795"/>
                    <a:pt x="115453" y="69829"/>
                  </a:cubicBezTo>
                  <a:cubicBezTo>
                    <a:pt x="118814" y="74248"/>
                    <a:pt x="123713" y="81643"/>
                    <a:pt x="120543" y="87118"/>
                  </a:cubicBezTo>
                  <a:cubicBezTo>
                    <a:pt x="116797" y="93361"/>
                    <a:pt x="111226" y="98260"/>
                    <a:pt x="105752" y="103063"/>
                  </a:cubicBezTo>
                  <a:cubicBezTo>
                    <a:pt x="98932" y="109018"/>
                    <a:pt x="93841" y="110651"/>
                    <a:pt x="85293" y="107577"/>
                  </a:cubicBezTo>
                  <a:cubicBezTo>
                    <a:pt x="76840" y="104503"/>
                    <a:pt x="68292" y="101910"/>
                    <a:pt x="59551" y="99701"/>
                  </a:cubicBezTo>
                  <a:cubicBezTo>
                    <a:pt x="55421" y="98740"/>
                    <a:pt x="55229" y="97780"/>
                    <a:pt x="53404" y="93938"/>
                  </a:cubicBezTo>
                  <a:cubicBezTo>
                    <a:pt x="51675" y="90480"/>
                    <a:pt x="50138" y="87118"/>
                    <a:pt x="48506" y="83660"/>
                  </a:cubicBezTo>
                  <a:cubicBezTo>
                    <a:pt x="45144" y="76457"/>
                    <a:pt x="34386" y="76457"/>
                    <a:pt x="27663" y="74440"/>
                  </a:cubicBezTo>
                  <a:cubicBezTo>
                    <a:pt x="20843" y="72327"/>
                    <a:pt x="14120" y="70309"/>
                    <a:pt x="7300" y="68292"/>
                  </a:cubicBezTo>
                  <a:cubicBezTo>
                    <a:pt x="3170" y="67044"/>
                    <a:pt x="769" y="66083"/>
                    <a:pt x="288" y="61761"/>
                  </a:cubicBezTo>
                  <a:cubicBezTo>
                    <a:pt x="0" y="57919"/>
                    <a:pt x="0" y="54077"/>
                    <a:pt x="0" y="50235"/>
                  </a:cubicBezTo>
                  <a:cubicBezTo>
                    <a:pt x="288" y="36212"/>
                    <a:pt x="1537" y="22380"/>
                    <a:pt x="3650" y="874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209300" y="3726725"/>
              <a:ext cx="2732650" cy="2494925"/>
            </a:xfrm>
            <a:custGeom>
              <a:avLst/>
              <a:gdLst/>
              <a:ahLst/>
              <a:cxnLst/>
              <a:rect l="l" t="t" r="r" b="b"/>
              <a:pathLst>
                <a:path w="109306" h="99797" fill="none" extrusionOk="0">
                  <a:moveTo>
                    <a:pt x="51579" y="3651"/>
                  </a:moveTo>
                  <a:cubicBezTo>
                    <a:pt x="63874" y="1"/>
                    <a:pt x="74728" y="3651"/>
                    <a:pt x="86446" y="8165"/>
                  </a:cubicBezTo>
                  <a:cubicBezTo>
                    <a:pt x="92497" y="10566"/>
                    <a:pt x="92401" y="15465"/>
                    <a:pt x="95667" y="20459"/>
                  </a:cubicBezTo>
                  <a:cubicBezTo>
                    <a:pt x="97299" y="22957"/>
                    <a:pt x="100181" y="25070"/>
                    <a:pt x="101430" y="27855"/>
                  </a:cubicBezTo>
                  <a:cubicBezTo>
                    <a:pt x="102870" y="31217"/>
                    <a:pt x="101430" y="37076"/>
                    <a:pt x="100373" y="41398"/>
                  </a:cubicBezTo>
                  <a:cubicBezTo>
                    <a:pt x="100085" y="42263"/>
                    <a:pt x="99797" y="43127"/>
                    <a:pt x="99701" y="43799"/>
                  </a:cubicBezTo>
                  <a:cubicBezTo>
                    <a:pt x="99028" y="46393"/>
                    <a:pt x="98260" y="48986"/>
                    <a:pt x="98068" y="51676"/>
                  </a:cubicBezTo>
                  <a:cubicBezTo>
                    <a:pt x="97684" y="56670"/>
                    <a:pt x="100469" y="59648"/>
                    <a:pt x="103351" y="63490"/>
                  </a:cubicBezTo>
                  <a:cubicBezTo>
                    <a:pt x="104599" y="65315"/>
                    <a:pt x="106328" y="67716"/>
                    <a:pt x="107385" y="70213"/>
                  </a:cubicBezTo>
                  <a:cubicBezTo>
                    <a:pt x="108729" y="73287"/>
                    <a:pt x="109306" y="76457"/>
                    <a:pt x="107769" y="79242"/>
                  </a:cubicBezTo>
                  <a:cubicBezTo>
                    <a:pt x="106616" y="81259"/>
                    <a:pt x="105272" y="83084"/>
                    <a:pt x="103831" y="84909"/>
                  </a:cubicBezTo>
                  <a:cubicBezTo>
                    <a:pt x="101045" y="88175"/>
                    <a:pt x="97780" y="91056"/>
                    <a:pt x="94706" y="93938"/>
                  </a:cubicBezTo>
                  <a:cubicBezTo>
                    <a:pt x="92977" y="95378"/>
                    <a:pt x="91344" y="96531"/>
                    <a:pt x="89904" y="97395"/>
                  </a:cubicBezTo>
                  <a:cubicBezTo>
                    <a:pt x="85773" y="99701"/>
                    <a:pt x="81931" y="99797"/>
                    <a:pt x="76360" y="97876"/>
                  </a:cubicBezTo>
                  <a:cubicBezTo>
                    <a:pt x="68772" y="95090"/>
                    <a:pt x="60992" y="92785"/>
                    <a:pt x="53116" y="90768"/>
                  </a:cubicBezTo>
                  <a:cubicBezTo>
                    <a:pt x="49562" y="89807"/>
                    <a:pt x="49274" y="88943"/>
                    <a:pt x="47641" y="85581"/>
                  </a:cubicBezTo>
                  <a:cubicBezTo>
                    <a:pt x="46585" y="83372"/>
                    <a:pt x="45432" y="81067"/>
                    <a:pt x="44280" y="78762"/>
                  </a:cubicBezTo>
                  <a:cubicBezTo>
                    <a:pt x="43895" y="77897"/>
                    <a:pt x="43511" y="77225"/>
                    <a:pt x="43223" y="76360"/>
                  </a:cubicBezTo>
                  <a:cubicBezTo>
                    <a:pt x="40053" y="70021"/>
                    <a:pt x="30544" y="69925"/>
                    <a:pt x="24589" y="68100"/>
                  </a:cubicBezTo>
                  <a:cubicBezTo>
                    <a:pt x="23725" y="67812"/>
                    <a:pt x="23149" y="67620"/>
                    <a:pt x="22284" y="67332"/>
                  </a:cubicBezTo>
                  <a:cubicBezTo>
                    <a:pt x="17097" y="65699"/>
                    <a:pt x="11719" y="63874"/>
                    <a:pt x="6436" y="62145"/>
                  </a:cubicBezTo>
                  <a:cubicBezTo>
                    <a:pt x="2882" y="60992"/>
                    <a:pt x="673" y="60128"/>
                    <a:pt x="289" y="56190"/>
                  </a:cubicBezTo>
                  <a:cubicBezTo>
                    <a:pt x="0" y="52732"/>
                    <a:pt x="0" y="49082"/>
                    <a:pt x="96" y="45624"/>
                  </a:cubicBezTo>
                  <a:cubicBezTo>
                    <a:pt x="192" y="39861"/>
                    <a:pt x="577" y="34098"/>
                    <a:pt x="961" y="28335"/>
                  </a:cubicBezTo>
                  <a:cubicBezTo>
                    <a:pt x="1249" y="24013"/>
                    <a:pt x="1729" y="19691"/>
                    <a:pt x="2210" y="15465"/>
                  </a:cubicBezTo>
                  <a:cubicBezTo>
                    <a:pt x="2594" y="12967"/>
                    <a:pt x="2882" y="10470"/>
                    <a:pt x="3362" y="8069"/>
                  </a:cubicBezTo>
                  <a:cubicBezTo>
                    <a:pt x="8357" y="6916"/>
                    <a:pt x="14216" y="7589"/>
                    <a:pt x="19499" y="7877"/>
                  </a:cubicBezTo>
                  <a:cubicBezTo>
                    <a:pt x="19883" y="7877"/>
                    <a:pt x="20267" y="7877"/>
                    <a:pt x="20651" y="8069"/>
                  </a:cubicBezTo>
                  <a:cubicBezTo>
                    <a:pt x="25742" y="8357"/>
                    <a:pt x="30737" y="9125"/>
                    <a:pt x="36019" y="8261"/>
                  </a:cubicBezTo>
                  <a:cubicBezTo>
                    <a:pt x="41110" y="7204"/>
                    <a:pt x="46297" y="5187"/>
                    <a:pt x="51579" y="365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399000" y="3861200"/>
              <a:ext cx="2420500" cy="2245200"/>
            </a:xfrm>
            <a:custGeom>
              <a:avLst/>
              <a:gdLst/>
              <a:ahLst/>
              <a:cxnLst/>
              <a:rect l="l" t="t" r="r" b="b"/>
              <a:pathLst>
                <a:path w="96820" h="89808" fill="none" extrusionOk="0">
                  <a:moveTo>
                    <a:pt x="46009" y="3170"/>
                  </a:moveTo>
                  <a:cubicBezTo>
                    <a:pt x="56862" y="0"/>
                    <a:pt x="66467" y="3266"/>
                    <a:pt x="76553" y="7204"/>
                  </a:cubicBezTo>
                  <a:cubicBezTo>
                    <a:pt x="81931" y="9413"/>
                    <a:pt x="81835" y="13736"/>
                    <a:pt x="84717" y="18058"/>
                  </a:cubicBezTo>
                  <a:cubicBezTo>
                    <a:pt x="86158" y="20363"/>
                    <a:pt x="88655" y="22380"/>
                    <a:pt x="89711" y="24781"/>
                  </a:cubicBezTo>
                  <a:cubicBezTo>
                    <a:pt x="91056" y="27855"/>
                    <a:pt x="89808" y="33138"/>
                    <a:pt x="88847" y="36980"/>
                  </a:cubicBezTo>
                  <a:cubicBezTo>
                    <a:pt x="88655" y="37748"/>
                    <a:pt x="88559" y="38420"/>
                    <a:pt x="88367" y="39189"/>
                  </a:cubicBezTo>
                  <a:cubicBezTo>
                    <a:pt x="87790" y="41494"/>
                    <a:pt x="87118" y="43895"/>
                    <a:pt x="86926" y="46297"/>
                  </a:cubicBezTo>
                  <a:cubicBezTo>
                    <a:pt x="86638" y="50811"/>
                    <a:pt x="89135" y="53596"/>
                    <a:pt x="91536" y="56958"/>
                  </a:cubicBezTo>
                  <a:cubicBezTo>
                    <a:pt x="92689" y="58591"/>
                    <a:pt x="94130" y="60800"/>
                    <a:pt x="95090" y="63105"/>
                  </a:cubicBezTo>
                  <a:cubicBezTo>
                    <a:pt x="96339" y="65795"/>
                    <a:pt x="96819" y="68676"/>
                    <a:pt x="95474" y="71270"/>
                  </a:cubicBezTo>
                  <a:cubicBezTo>
                    <a:pt x="94514" y="72999"/>
                    <a:pt x="93361" y="74727"/>
                    <a:pt x="92017" y="76360"/>
                  </a:cubicBezTo>
                  <a:cubicBezTo>
                    <a:pt x="89615" y="79434"/>
                    <a:pt x="86830" y="82027"/>
                    <a:pt x="84044" y="84525"/>
                  </a:cubicBezTo>
                  <a:cubicBezTo>
                    <a:pt x="82604" y="85869"/>
                    <a:pt x="81067" y="86926"/>
                    <a:pt x="79722" y="87694"/>
                  </a:cubicBezTo>
                  <a:cubicBezTo>
                    <a:pt x="76168" y="89615"/>
                    <a:pt x="72711" y="89807"/>
                    <a:pt x="67716" y="88078"/>
                  </a:cubicBezTo>
                  <a:cubicBezTo>
                    <a:pt x="60992" y="85677"/>
                    <a:pt x="54077" y="83564"/>
                    <a:pt x="47065" y="81835"/>
                  </a:cubicBezTo>
                  <a:cubicBezTo>
                    <a:pt x="43895" y="80971"/>
                    <a:pt x="43607" y="80202"/>
                    <a:pt x="42167" y="77225"/>
                  </a:cubicBezTo>
                  <a:cubicBezTo>
                    <a:pt x="41206" y="75208"/>
                    <a:pt x="40149" y="73191"/>
                    <a:pt x="39189" y="71270"/>
                  </a:cubicBezTo>
                  <a:cubicBezTo>
                    <a:pt x="38805" y="70501"/>
                    <a:pt x="38421" y="69925"/>
                    <a:pt x="38132" y="69157"/>
                  </a:cubicBezTo>
                  <a:cubicBezTo>
                    <a:pt x="35347" y="63586"/>
                    <a:pt x="26894" y="63394"/>
                    <a:pt x="21516" y="61857"/>
                  </a:cubicBezTo>
                  <a:cubicBezTo>
                    <a:pt x="20843" y="61665"/>
                    <a:pt x="20171" y="61473"/>
                    <a:pt x="19499" y="61280"/>
                  </a:cubicBezTo>
                  <a:cubicBezTo>
                    <a:pt x="15080" y="59744"/>
                    <a:pt x="10278" y="57919"/>
                    <a:pt x="5667" y="56190"/>
                  </a:cubicBezTo>
                  <a:cubicBezTo>
                    <a:pt x="2594" y="55133"/>
                    <a:pt x="673" y="54269"/>
                    <a:pt x="289" y="50715"/>
                  </a:cubicBezTo>
                  <a:cubicBezTo>
                    <a:pt x="0" y="47545"/>
                    <a:pt x="0" y="44376"/>
                    <a:pt x="0" y="41206"/>
                  </a:cubicBezTo>
                  <a:cubicBezTo>
                    <a:pt x="192" y="36019"/>
                    <a:pt x="481" y="30736"/>
                    <a:pt x="865" y="25646"/>
                  </a:cubicBezTo>
                  <a:cubicBezTo>
                    <a:pt x="1249" y="21804"/>
                    <a:pt x="1633" y="17770"/>
                    <a:pt x="2113" y="13928"/>
                  </a:cubicBezTo>
                  <a:cubicBezTo>
                    <a:pt x="2306" y="11815"/>
                    <a:pt x="2690" y="9413"/>
                    <a:pt x="3074" y="7204"/>
                  </a:cubicBezTo>
                  <a:cubicBezTo>
                    <a:pt x="7492" y="6244"/>
                    <a:pt x="12679" y="6724"/>
                    <a:pt x="17289" y="7012"/>
                  </a:cubicBezTo>
                  <a:cubicBezTo>
                    <a:pt x="17674" y="7012"/>
                    <a:pt x="18058" y="7012"/>
                    <a:pt x="18250" y="7108"/>
                  </a:cubicBezTo>
                  <a:cubicBezTo>
                    <a:pt x="22860" y="7396"/>
                    <a:pt x="27279" y="7973"/>
                    <a:pt x="31889" y="7204"/>
                  </a:cubicBezTo>
                  <a:cubicBezTo>
                    <a:pt x="36788" y="6436"/>
                    <a:pt x="41302" y="4611"/>
                    <a:pt x="46009" y="3170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95900" y="4000475"/>
              <a:ext cx="2093925" cy="2000275"/>
            </a:xfrm>
            <a:custGeom>
              <a:avLst/>
              <a:gdLst/>
              <a:ahLst/>
              <a:cxnLst/>
              <a:rect l="l" t="t" r="r" b="b"/>
              <a:pathLst>
                <a:path w="83757" h="80011" fill="none" extrusionOk="0">
                  <a:moveTo>
                    <a:pt x="40054" y="2594"/>
                  </a:moveTo>
                  <a:cubicBezTo>
                    <a:pt x="49370" y="0"/>
                    <a:pt x="57631" y="2882"/>
                    <a:pt x="66371" y="6340"/>
                  </a:cubicBezTo>
                  <a:cubicBezTo>
                    <a:pt x="70886" y="8165"/>
                    <a:pt x="70886" y="11911"/>
                    <a:pt x="73287" y="15753"/>
                  </a:cubicBezTo>
                  <a:cubicBezTo>
                    <a:pt x="74632" y="17770"/>
                    <a:pt x="76649" y="19499"/>
                    <a:pt x="77609" y="21804"/>
                  </a:cubicBezTo>
                  <a:cubicBezTo>
                    <a:pt x="78762" y="24589"/>
                    <a:pt x="77801" y="29296"/>
                    <a:pt x="76937" y="32753"/>
                  </a:cubicBezTo>
                  <a:cubicBezTo>
                    <a:pt x="76841" y="33426"/>
                    <a:pt x="76553" y="34098"/>
                    <a:pt x="76457" y="34674"/>
                  </a:cubicBezTo>
                  <a:cubicBezTo>
                    <a:pt x="75976" y="36691"/>
                    <a:pt x="75400" y="38709"/>
                    <a:pt x="75208" y="40918"/>
                  </a:cubicBezTo>
                  <a:cubicBezTo>
                    <a:pt x="75016" y="44952"/>
                    <a:pt x="77129" y="47353"/>
                    <a:pt x="79242" y="50523"/>
                  </a:cubicBezTo>
                  <a:cubicBezTo>
                    <a:pt x="80203" y="52060"/>
                    <a:pt x="81355" y="53981"/>
                    <a:pt x="82316" y="55998"/>
                  </a:cubicBezTo>
                  <a:cubicBezTo>
                    <a:pt x="83276" y="58399"/>
                    <a:pt x="83756" y="61088"/>
                    <a:pt x="82700" y="63393"/>
                  </a:cubicBezTo>
                  <a:cubicBezTo>
                    <a:pt x="81835" y="65026"/>
                    <a:pt x="80779" y="66467"/>
                    <a:pt x="79722" y="68004"/>
                  </a:cubicBezTo>
                  <a:cubicBezTo>
                    <a:pt x="77609" y="70789"/>
                    <a:pt x="75208" y="73094"/>
                    <a:pt x="72999" y="75496"/>
                  </a:cubicBezTo>
                  <a:cubicBezTo>
                    <a:pt x="71750" y="76552"/>
                    <a:pt x="70309" y="77513"/>
                    <a:pt x="69253" y="78281"/>
                  </a:cubicBezTo>
                  <a:cubicBezTo>
                    <a:pt x="66083" y="79914"/>
                    <a:pt x="63010" y="80010"/>
                    <a:pt x="58783" y="78473"/>
                  </a:cubicBezTo>
                  <a:cubicBezTo>
                    <a:pt x="52924" y="76456"/>
                    <a:pt x="46873" y="74631"/>
                    <a:pt x="40822" y="73094"/>
                  </a:cubicBezTo>
                  <a:cubicBezTo>
                    <a:pt x="38036" y="72326"/>
                    <a:pt x="37748" y="71750"/>
                    <a:pt x="36500" y="69156"/>
                  </a:cubicBezTo>
                  <a:cubicBezTo>
                    <a:pt x="35635" y="67331"/>
                    <a:pt x="34675" y="65603"/>
                    <a:pt x="33810" y="63970"/>
                  </a:cubicBezTo>
                  <a:cubicBezTo>
                    <a:pt x="33426" y="63393"/>
                    <a:pt x="33234" y="62721"/>
                    <a:pt x="32850" y="62145"/>
                  </a:cubicBezTo>
                  <a:cubicBezTo>
                    <a:pt x="30352" y="57246"/>
                    <a:pt x="23149" y="57246"/>
                    <a:pt x="18346" y="55805"/>
                  </a:cubicBezTo>
                  <a:cubicBezTo>
                    <a:pt x="17578" y="55517"/>
                    <a:pt x="17290" y="55517"/>
                    <a:pt x="16521" y="55229"/>
                  </a:cubicBezTo>
                  <a:cubicBezTo>
                    <a:pt x="12775" y="53788"/>
                    <a:pt x="8645" y="51867"/>
                    <a:pt x="4803" y="50427"/>
                  </a:cubicBezTo>
                  <a:cubicBezTo>
                    <a:pt x="2018" y="49274"/>
                    <a:pt x="481" y="48506"/>
                    <a:pt x="193" y="45336"/>
                  </a:cubicBezTo>
                  <a:cubicBezTo>
                    <a:pt x="1" y="42551"/>
                    <a:pt x="1" y="39669"/>
                    <a:pt x="97" y="36788"/>
                  </a:cubicBezTo>
                  <a:cubicBezTo>
                    <a:pt x="193" y="32177"/>
                    <a:pt x="577" y="27567"/>
                    <a:pt x="961" y="22860"/>
                  </a:cubicBezTo>
                  <a:cubicBezTo>
                    <a:pt x="1153" y="19402"/>
                    <a:pt x="1537" y="15945"/>
                    <a:pt x="1922" y="12583"/>
                  </a:cubicBezTo>
                  <a:cubicBezTo>
                    <a:pt x="2114" y="10662"/>
                    <a:pt x="2402" y="8453"/>
                    <a:pt x="2594" y="6532"/>
                  </a:cubicBezTo>
                  <a:cubicBezTo>
                    <a:pt x="6436" y="5763"/>
                    <a:pt x="11046" y="6052"/>
                    <a:pt x="15080" y="6244"/>
                  </a:cubicBezTo>
                  <a:lnTo>
                    <a:pt x="15945" y="6244"/>
                  </a:lnTo>
                  <a:cubicBezTo>
                    <a:pt x="19883" y="6436"/>
                    <a:pt x="23725" y="6916"/>
                    <a:pt x="27663" y="6244"/>
                  </a:cubicBezTo>
                  <a:cubicBezTo>
                    <a:pt x="32081" y="5379"/>
                    <a:pt x="36115" y="3842"/>
                    <a:pt x="40054" y="259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7600" y="4134950"/>
              <a:ext cx="1769750" cy="1748125"/>
            </a:xfrm>
            <a:custGeom>
              <a:avLst/>
              <a:gdLst/>
              <a:ahLst/>
              <a:cxnLst/>
              <a:rect l="l" t="t" r="r" b="b"/>
              <a:pathLst>
                <a:path w="70790" h="69925" fill="none" extrusionOk="0">
                  <a:moveTo>
                    <a:pt x="34099" y="2209"/>
                  </a:moveTo>
                  <a:cubicBezTo>
                    <a:pt x="41879" y="0"/>
                    <a:pt x="48794" y="2401"/>
                    <a:pt x="56190" y="5379"/>
                  </a:cubicBezTo>
                  <a:cubicBezTo>
                    <a:pt x="60032" y="7012"/>
                    <a:pt x="60032" y="10085"/>
                    <a:pt x="62049" y="13351"/>
                  </a:cubicBezTo>
                  <a:cubicBezTo>
                    <a:pt x="63106" y="15176"/>
                    <a:pt x="64931" y="16809"/>
                    <a:pt x="65603" y="18730"/>
                  </a:cubicBezTo>
                  <a:cubicBezTo>
                    <a:pt x="66564" y="21227"/>
                    <a:pt x="65795" y="25261"/>
                    <a:pt x="65123" y="28335"/>
                  </a:cubicBezTo>
                  <a:cubicBezTo>
                    <a:pt x="65027" y="28911"/>
                    <a:pt x="64931" y="29584"/>
                    <a:pt x="64835" y="30064"/>
                  </a:cubicBezTo>
                  <a:cubicBezTo>
                    <a:pt x="64451" y="31793"/>
                    <a:pt x="63970" y="33618"/>
                    <a:pt x="63874" y="35539"/>
                  </a:cubicBezTo>
                  <a:cubicBezTo>
                    <a:pt x="63586" y="38997"/>
                    <a:pt x="65411" y="41302"/>
                    <a:pt x="67044" y="44087"/>
                  </a:cubicBezTo>
                  <a:cubicBezTo>
                    <a:pt x="67908" y="45336"/>
                    <a:pt x="68869" y="47161"/>
                    <a:pt x="69637" y="48890"/>
                  </a:cubicBezTo>
                  <a:cubicBezTo>
                    <a:pt x="70406" y="51003"/>
                    <a:pt x="70790" y="53308"/>
                    <a:pt x="69829" y="55229"/>
                  </a:cubicBezTo>
                  <a:cubicBezTo>
                    <a:pt x="69157" y="56670"/>
                    <a:pt x="68293" y="58014"/>
                    <a:pt x="67332" y="59359"/>
                  </a:cubicBezTo>
                  <a:cubicBezTo>
                    <a:pt x="65507" y="61760"/>
                    <a:pt x="63682" y="63873"/>
                    <a:pt x="61761" y="66083"/>
                  </a:cubicBezTo>
                  <a:cubicBezTo>
                    <a:pt x="60801" y="67043"/>
                    <a:pt x="59552" y="67812"/>
                    <a:pt x="58688" y="68484"/>
                  </a:cubicBezTo>
                  <a:cubicBezTo>
                    <a:pt x="55902" y="69733"/>
                    <a:pt x="53405" y="69925"/>
                    <a:pt x="49659" y="68580"/>
                  </a:cubicBezTo>
                  <a:cubicBezTo>
                    <a:pt x="44664" y="66755"/>
                    <a:pt x="39477" y="65218"/>
                    <a:pt x="34291" y="63873"/>
                  </a:cubicBezTo>
                  <a:cubicBezTo>
                    <a:pt x="31889" y="63297"/>
                    <a:pt x="31697" y="62721"/>
                    <a:pt x="30545" y="60608"/>
                  </a:cubicBezTo>
                  <a:cubicBezTo>
                    <a:pt x="29872" y="59167"/>
                    <a:pt x="29008" y="57726"/>
                    <a:pt x="28336" y="56189"/>
                  </a:cubicBezTo>
                  <a:cubicBezTo>
                    <a:pt x="28047" y="55709"/>
                    <a:pt x="27855" y="55229"/>
                    <a:pt x="27471" y="54653"/>
                  </a:cubicBezTo>
                  <a:cubicBezTo>
                    <a:pt x="25262" y="50523"/>
                    <a:pt x="19019" y="50426"/>
                    <a:pt x="15081" y="49274"/>
                  </a:cubicBezTo>
                  <a:cubicBezTo>
                    <a:pt x="14504" y="48986"/>
                    <a:pt x="14120" y="48986"/>
                    <a:pt x="13544" y="48602"/>
                  </a:cubicBezTo>
                  <a:cubicBezTo>
                    <a:pt x="10566" y="47353"/>
                    <a:pt x="7012" y="45432"/>
                    <a:pt x="3843" y="43991"/>
                  </a:cubicBezTo>
                  <a:cubicBezTo>
                    <a:pt x="1538" y="42935"/>
                    <a:pt x="193" y="42166"/>
                    <a:pt x="97" y="39381"/>
                  </a:cubicBezTo>
                  <a:cubicBezTo>
                    <a:pt x="1" y="36883"/>
                    <a:pt x="1" y="34482"/>
                    <a:pt x="97" y="31985"/>
                  </a:cubicBezTo>
                  <a:cubicBezTo>
                    <a:pt x="193" y="27855"/>
                    <a:pt x="577" y="23917"/>
                    <a:pt x="961" y="19786"/>
                  </a:cubicBezTo>
                  <a:cubicBezTo>
                    <a:pt x="1153" y="16809"/>
                    <a:pt x="1442" y="13831"/>
                    <a:pt x="1730" y="10662"/>
                  </a:cubicBezTo>
                  <a:cubicBezTo>
                    <a:pt x="2018" y="9029"/>
                    <a:pt x="2114" y="7108"/>
                    <a:pt x="2402" y="5379"/>
                  </a:cubicBezTo>
                  <a:cubicBezTo>
                    <a:pt x="5572" y="4611"/>
                    <a:pt x="9414" y="4899"/>
                    <a:pt x="12968" y="5091"/>
                  </a:cubicBezTo>
                  <a:lnTo>
                    <a:pt x="13640" y="5091"/>
                  </a:lnTo>
                  <a:cubicBezTo>
                    <a:pt x="17002" y="5187"/>
                    <a:pt x="20267" y="5571"/>
                    <a:pt x="23725" y="4899"/>
                  </a:cubicBezTo>
                  <a:cubicBezTo>
                    <a:pt x="27183" y="4611"/>
                    <a:pt x="30545" y="3266"/>
                    <a:pt x="34099" y="220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989700" y="4276625"/>
              <a:ext cx="1455200" cy="1498400"/>
            </a:xfrm>
            <a:custGeom>
              <a:avLst/>
              <a:gdLst/>
              <a:ahLst/>
              <a:cxnLst/>
              <a:rect l="l" t="t" r="r" b="b"/>
              <a:pathLst>
                <a:path w="58208" h="59936" fill="none" extrusionOk="0">
                  <a:moveTo>
                    <a:pt x="28432" y="1537"/>
                  </a:moveTo>
                  <a:cubicBezTo>
                    <a:pt x="34675" y="0"/>
                    <a:pt x="40342" y="1921"/>
                    <a:pt x="46201" y="4418"/>
                  </a:cubicBezTo>
                  <a:cubicBezTo>
                    <a:pt x="49275" y="5763"/>
                    <a:pt x="49467" y="8260"/>
                    <a:pt x="50908" y="10950"/>
                  </a:cubicBezTo>
                  <a:cubicBezTo>
                    <a:pt x="51868" y="12487"/>
                    <a:pt x="53117" y="13927"/>
                    <a:pt x="53789" y="15752"/>
                  </a:cubicBezTo>
                  <a:cubicBezTo>
                    <a:pt x="54557" y="17865"/>
                    <a:pt x="53981" y="21323"/>
                    <a:pt x="53501" y="24013"/>
                  </a:cubicBezTo>
                  <a:cubicBezTo>
                    <a:pt x="53405" y="24493"/>
                    <a:pt x="53309" y="24973"/>
                    <a:pt x="53309" y="25453"/>
                  </a:cubicBezTo>
                  <a:cubicBezTo>
                    <a:pt x="53021" y="26990"/>
                    <a:pt x="52540" y="28527"/>
                    <a:pt x="52540" y="30256"/>
                  </a:cubicBezTo>
                  <a:cubicBezTo>
                    <a:pt x="52444" y="33233"/>
                    <a:pt x="53885" y="35251"/>
                    <a:pt x="55230" y="37652"/>
                  </a:cubicBezTo>
                  <a:cubicBezTo>
                    <a:pt x="55902" y="38900"/>
                    <a:pt x="56671" y="40341"/>
                    <a:pt x="57247" y="41878"/>
                  </a:cubicBezTo>
                  <a:cubicBezTo>
                    <a:pt x="57919" y="43799"/>
                    <a:pt x="58207" y="45720"/>
                    <a:pt x="57439" y="47449"/>
                  </a:cubicBezTo>
                  <a:cubicBezTo>
                    <a:pt x="56863" y="48698"/>
                    <a:pt x="56190" y="49850"/>
                    <a:pt x="55422" y="51003"/>
                  </a:cubicBezTo>
                  <a:cubicBezTo>
                    <a:pt x="53981" y="53212"/>
                    <a:pt x="52540" y="54941"/>
                    <a:pt x="51100" y="56862"/>
                  </a:cubicBezTo>
                  <a:cubicBezTo>
                    <a:pt x="50235" y="57630"/>
                    <a:pt x="49179" y="58495"/>
                    <a:pt x="48506" y="58783"/>
                  </a:cubicBezTo>
                  <a:cubicBezTo>
                    <a:pt x="46201" y="59935"/>
                    <a:pt x="43992" y="59935"/>
                    <a:pt x="41014" y="58975"/>
                  </a:cubicBezTo>
                  <a:cubicBezTo>
                    <a:pt x="36788" y="57534"/>
                    <a:pt x="32466" y="56189"/>
                    <a:pt x="28144" y="55133"/>
                  </a:cubicBezTo>
                  <a:cubicBezTo>
                    <a:pt x="26223" y="54653"/>
                    <a:pt x="26030" y="54172"/>
                    <a:pt x="25070" y="52443"/>
                  </a:cubicBezTo>
                  <a:cubicBezTo>
                    <a:pt x="24302" y="51291"/>
                    <a:pt x="23725" y="50042"/>
                    <a:pt x="23053" y="48890"/>
                  </a:cubicBezTo>
                  <a:cubicBezTo>
                    <a:pt x="22765" y="48505"/>
                    <a:pt x="22573" y="48025"/>
                    <a:pt x="22284" y="47641"/>
                  </a:cubicBezTo>
                  <a:cubicBezTo>
                    <a:pt x="20363" y="44279"/>
                    <a:pt x="15369" y="44183"/>
                    <a:pt x="12007" y="43127"/>
                  </a:cubicBezTo>
                  <a:cubicBezTo>
                    <a:pt x="11335" y="42838"/>
                    <a:pt x="11239" y="42935"/>
                    <a:pt x="10662" y="42550"/>
                  </a:cubicBezTo>
                  <a:cubicBezTo>
                    <a:pt x="8453" y="41398"/>
                    <a:pt x="5476" y="39477"/>
                    <a:pt x="2978" y="38132"/>
                  </a:cubicBezTo>
                  <a:cubicBezTo>
                    <a:pt x="1153" y="37172"/>
                    <a:pt x="193" y="36499"/>
                    <a:pt x="97" y="34098"/>
                  </a:cubicBezTo>
                  <a:cubicBezTo>
                    <a:pt x="1" y="31889"/>
                    <a:pt x="97" y="29776"/>
                    <a:pt x="97" y="27566"/>
                  </a:cubicBezTo>
                  <a:cubicBezTo>
                    <a:pt x="193" y="24109"/>
                    <a:pt x="577" y="20651"/>
                    <a:pt x="769" y="17193"/>
                  </a:cubicBezTo>
                  <a:cubicBezTo>
                    <a:pt x="1057" y="14504"/>
                    <a:pt x="1153" y="12006"/>
                    <a:pt x="1538" y="9317"/>
                  </a:cubicBezTo>
                  <a:cubicBezTo>
                    <a:pt x="1634" y="7876"/>
                    <a:pt x="1730" y="6243"/>
                    <a:pt x="2018" y="4803"/>
                  </a:cubicBezTo>
                  <a:cubicBezTo>
                    <a:pt x="4611" y="4034"/>
                    <a:pt x="7877" y="4130"/>
                    <a:pt x="10662" y="4322"/>
                  </a:cubicBezTo>
                  <a:lnTo>
                    <a:pt x="11239" y="4322"/>
                  </a:lnTo>
                  <a:cubicBezTo>
                    <a:pt x="14024" y="4322"/>
                    <a:pt x="16810" y="4514"/>
                    <a:pt x="19499" y="4034"/>
                  </a:cubicBezTo>
                  <a:cubicBezTo>
                    <a:pt x="22765" y="3458"/>
                    <a:pt x="25550" y="2401"/>
                    <a:pt x="28432" y="153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189000" y="4411075"/>
              <a:ext cx="1138225" cy="1246275"/>
            </a:xfrm>
            <a:custGeom>
              <a:avLst/>
              <a:gdLst/>
              <a:ahLst/>
              <a:cxnLst/>
              <a:rect l="l" t="t" r="r" b="b"/>
              <a:pathLst>
                <a:path w="45529" h="49851" fill="none" extrusionOk="0">
                  <a:moveTo>
                    <a:pt x="22477" y="1057"/>
                  </a:moveTo>
                  <a:cubicBezTo>
                    <a:pt x="27279" y="1"/>
                    <a:pt x="31602" y="1538"/>
                    <a:pt x="36020" y="3459"/>
                  </a:cubicBezTo>
                  <a:cubicBezTo>
                    <a:pt x="38421" y="4611"/>
                    <a:pt x="38613" y="6340"/>
                    <a:pt x="39670" y="8357"/>
                  </a:cubicBezTo>
                  <a:cubicBezTo>
                    <a:pt x="40342" y="9702"/>
                    <a:pt x="41495" y="11047"/>
                    <a:pt x="41975" y="12487"/>
                  </a:cubicBezTo>
                  <a:cubicBezTo>
                    <a:pt x="42551" y="14408"/>
                    <a:pt x="42167" y="17194"/>
                    <a:pt x="41975" y="19499"/>
                  </a:cubicBezTo>
                  <a:cubicBezTo>
                    <a:pt x="41975" y="19979"/>
                    <a:pt x="41783" y="20267"/>
                    <a:pt x="41783" y="20652"/>
                  </a:cubicBezTo>
                  <a:cubicBezTo>
                    <a:pt x="41591" y="21996"/>
                    <a:pt x="41303" y="23341"/>
                    <a:pt x="41303" y="24590"/>
                  </a:cubicBezTo>
                  <a:cubicBezTo>
                    <a:pt x="41207" y="27183"/>
                    <a:pt x="42263" y="28816"/>
                    <a:pt x="43224" y="30833"/>
                  </a:cubicBezTo>
                  <a:cubicBezTo>
                    <a:pt x="43704" y="31986"/>
                    <a:pt x="44376" y="33138"/>
                    <a:pt x="44857" y="34483"/>
                  </a:cubicBezTo>
                  <a:cubicBezTo>
                    <a:pt x="45337" y="36020"/>
                    <a:pt x="45529" y="37749"/>
                    <a:pt x="44953" y="39189"/>
                  </a:cubicBezTo>
                  <a:cubicBezTo>
                    <a:pt x="44472" y="40246"/>
                    <a:pt x="43992" y="41206"/>
                    <a:pt x="43416" y="42263"/>
                  </a:cubicBezTo>
                  <a:cubicBezTo>
                    <a:pt x="42263" y="44184"/>
                    <a:pt x="41207" y="45721"/>
                    <a:pt x="40246" y="47450"/>
                  </a:cubicBezTo>
                  <a:cubicBezTo>
                    <a:pt x="39670" y="48026"/>
                    <a:pt x="38709" y="48602"/>
                    <a:pt x="38229" y="48986"/>
                  </a:cubicBezTo>
                  <a:cubicBezTo>
                    <a:pt x="36404" y="49851"/>
                    <a:pt x="34579" y="49851"/>
                    <a:pt x="32370" y="48986"/>
                  </a:cubicBezTo>
                  <a:cubicBezTo>
                    <a:pt x="29008" y="47930"/>
                    <a:pt x="25646" y="46873"/>
                    <a:pt x="22093" y="45913"/>
                  </a:cubicBezTo>
                  <a:cubicBezTo>
                    <a:pt x="20556" y="45529"/>
                    <a:pt x="20364" y="45144"/>
                    <a:pt x="19595" y="43800"/>
                  </a:cubicBezTo>
                  <a:cubicBezTo>
                    <a:pt x="19019" y="42839"/>
                    <a:pt x="18539" y="42071"/>
                    <a:pt x="17962" y="41110"/>
                  </a:cubicBezTo>
                  <a:cubicBezTo>
                    <a:pt x="17674" y="40726"/>
                    <a:pt x="17578" y="40438"/>
                    <a:pt x="17290" y="40150"/>
                  </a:cubicBezTo>
                  <a:cubicBezTo>
                    <a:pt x="15753" y="37557"/>
                    <a:pt x="11815" y="37364"/>
                    <a:pt x="9030" y="36500"/>
                  </a:cubicBezTo>
                  <a:cubicBezTo>
                    <a:pt x="8453" y="36404"/>
                    <a:pt x="8549" y="36404"/>
                    <a:pt x="7973" y="36020"/>
                  </a:cubicBezTo>
                  <a:cubicBezTo>
                    <a:pt x="6532" y="35059"/>
                    <a:pt x="4131" y="32946"/>
                    <a:pt x="2306" y="31697"/>
                  </a:cubicBezTo>
                  <a:cubicBezTo>
                    <a:pt x="961" y="30833"/>
                    <a:pt x="289" y="30065"/>
                    <a:pt x="193" y="28240"/>
                  </a:cubicBezTo>
                  <a:cubicBezTo>
                    <a:pt x="1" y="26415"/>
                    <a:pt x="193" y="24590"/>
                    <a:pt x="289" y="22861"/>
                  </a:cubicBezTo>
                  <a:cubicBezTo>
                    <a:pt x="385" y="19979"/>
                    <a:pt x="769" y="17098"/>
                    <a:pt x="961" y="14216"/>
                  </a:cubicBezTo>
                  <a:cubicBezTo>
                    <a:pt x="1250" y="12007"/>
                    <a:pt x="1346" y="9894"/>
                    <a:pt x="1442" y="7685"/>
                  </a:cubicBezTo>
                  <a:cubicBezTo>
                    <a:pt x="1634" y="6532"/>
                    <a:pt x="1634" y="5092"/>
                    <a:pt x="1826" y="3939"/>
                  </a:cubicBezTo>
                  <a:cubicBezTo>
                    <a:pt x="3843" y="3267"/>
                    <a:pt x="6340" y="3363"/>
                    <a:pt x="8646" y="3363"/>
                  </a:cubicBezTo>
                  <a:lnTo>
                    <a:pt x="9126" y="3363"/>
                  </a:lnTo>
                  <a:cubicBezTo>
                    <a:pt x="11335" y="3363"/>
                    <a:pt x="13448" y="3459"/>
                    <a:pt x="15753" y="2978"/>
                  </a:cubicBezTo>
                  <a:cubicBezTo>
                    <a:pt x="17962" y="2690"/>
                    <a:pt x="20172" y="1826"/>
                    <a:pt x="22477" y="105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383525" y="4550350"/>
              <a:ext cx="816450" cy="996550"/>
            </a:xfrm>
            <a:custGeom>
              <a:avLst/>
              <a:gdLst/>
              <a:ahLst/>
              <a:cxnLst/>
              <a:rect l="l" t="t" r="r" b="b"/>
              <a:pathLst>
                <a:path w="32658" h="39862" fill="none" extrusionOk="0">
                  <a:moveTo>
                    <a:pt x="16713" y="577"/>
                  </a:moveTo>
                  <a:cubicBezTo>
                    <a:pt x="19979" y="1"/>
                    <a:pt x="22956" y="1153"/>
                    <a:pt x="26126" y="2594"/>
                  </a:cubicBezTo>
                  <a:cubicBezTo>
                    <a:pt x="27663" y="3363"/>
                    <a:pt x="27951" y="4611"/>
                    <a:pt x="28527" y="6052"/>
                  </a:cubicBezTo>
                  <a:cubicBezTo>
                    <a:pt x="29007" y="7205"/>
                    <a:pt x="29680" y="8261"/>
                    <a:pt x="30064" y="9414"/>
                  </a:cubicBezTo>
                  <a:cubicBezTo>
                    <a:pt x="30544" y="11047"/>
                    <a:pt x="30448" y="13256"/>
                    <a:pt x="30352" y="15081"/>
                  </a:cubicBezTo>
                  <a:cubicBezTo>
                    <a:pt x="30352" y="15465"/>
                    <a:pt x="30352" y="15849"/>
                    <a:pt x="30160" y="16041"/>
                  </a:cubicBezTo>
                  <a:cubicBezTo>
                    <a:pt x="30064" y="17098"/>
                    <a:pt x="29968" y="18250"/>
                    <a:pt x="29968" y="19307"/>
                  </a:cubicBezTo>
                  <a:cubicBezTo>
                    <a:pt x="29968" y="21324"/>
                    <a:pt x="30640" y="22765"/>
                    <a:pt x="31216" y="24494"/>
                  </a:cubicBezTo>
                  <a:cubicBezTo>
                    <a:pt x="31601" y="25262"/>
                    <a:pt x="31985" y="26415"/>
                    <a:pt x="32177" y="27471"/>
                  </a:cubicBezTo>
                  <a:cubicBezTo>
                    <a:pt x="32561" y="28816"/>
                    <a:pt x="32657" y="30065"/>
                    <a:pt x="32369" y="31313"/>
                  </a:cubicBezTo>
                  <a:cubicBezTo>
                    <a:pt x="32081" y="32178"/>
                    <a:pt x="31697" y="32946"/>
                    <a:pt x="31409" y="33810"/>
                  </a:cubicBezTo>
                  <a:cubicBezTo>
                    <a:pt x="30640" y="35539"/>
                    <a:pt x="30064" y="36692"/>
                    <a:pt x="29295" y="38133"/>
                  </a:cubicBezTo>
                  <a:cubicBezTo>
                    <a:pt x="29007" y="38517"/>
                    <a:pt x="28143" y="39093"/>
                    <a:pt x="27759" y="39381"/>
                  </a:cubicBezTo>
                  <a:cubicBezTo>
                    <a:pt x="26414" y="39862"/>
                    <a:pt x="25165" y="39862"/>
                    <a:pt x="23340" y="39189"/>
                  </a:cubicBezTo>
                  <a:cubicBezTo>
                    <a:pt x="20843" y="38421"/>
                    <a:pt x="18250" y="37652"/>
                    <a:pt x="15752" y="36980"/>
                  </a:cubicBezTo>
                  <a:cubicBezTo>
                    <a:pt x="14696" y="36692"/>
                    <a:pt x="14408" y="36308"/>
                    <a:pt x="13831" y="35539"/>
                  </a:cubicBezTo>
                  <a:cubicBezTo>
                    <a:pt x="13351" y="34867"/>
                    <a:pt x="12871" y="34195"/>
                    <a:pt x="12487" y="33618"/>
                  </a:cubicBezTo>
                  <a:cubicBezTo>
                    <a:pt x="12391" y="33330"/>
                    <a:pt x="12198" y="33138"/>
                    <a:pt x="12006" y="32946"/>
                  </a:cubicBezTo>
                  <a:cubicBezTo>
                    <a:pt x="10758" y="31217"/>
                    <a:pt x="7972" y="30929"/>
                    <a:pt x="5955" y="30353"/>
                  </a:cubicBezTo>
                  <a:cubicBezTo>
                    <a:pt x="5475" y="30257"/>
                    <a:pt x="5571" y="30353"/>
                    <a:pt x="5091" y="29968"/>
                  </a:cubicBezTo>
                  <a:cubicBezTo>
                    <a:pt x="4322" y="29104"/>
                    <a:pt x="2689" y="26991"/>
                    <a:pt x="1345" y="25934"/>
                  </a:cubicBezTo>
                  <a:cubicBezTo>
                    <a:pt x="480" y="25070"/>
                    <a:pt x="0" y="24302"/>
                    <a:pt x="0" y="22861"/>
                  </a:cubicBezTo>
                  <a:cubicBezTo>
                    <a:pt x="0" y="21420"/>
                    <a:pt x="192" y="19979"/>
                    <a:pt x="192" y="18539"/>
                  </a:cubicBezTo>
                  <a:cubicBezTo>
                    <a:pt x="288" y="16137"/>
                    <a:pt x="672" y="13928"/>
                    <a:pt x="865" y="11623"/>
                  </a:cubicBezTo>
                  <a:cubicBezTo>
                    <a:pt x="961" y="9798"/>
                    <a:pt x="1153" y="8165"/>
                    <a:pt x="1249" y="6340"/>
                  </a:cubicBezTo>
                  <a:cubicBezTo>
                    <a:pt x="1345" y="5380"/>
                    <a:pt x="1249" y="4131"/>
                    <a:pt x="1441" y="3363"/>
                  </a:cubicBezTo>
                  <a:cubicBezTo>
                    <a:pt x="2882" y="2690"/>
                    <a:pt x="4803" y="2690"/>
                    <a:pt x="6435" y="2594"/>
                  </a:cubicBezTo>
                  <a:lnTo>
                    <a:pt x="6724" y="2594"/>
                  </a:lnTo>
                  <a:cubicBezTo>
                    <a:pt x="8356" y="2498"/>
                    <a:pt x="9893" y="2498"/>
                    <a:pt x="11526" y="2114"/>
                  </a:cubicBezTo>
                  <a:cubicBezTo>
                    <a:pt x="13351" y="1634"/>
                    <a:pt x="15080" y="961"/>
                    <a:pt x="16713" y="57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570800" y="4684825"/>
              <a:ext cx="504300" cy="756425"/>
            </a:xfrm>
            <a:custGeom>
              <a:avLst/>
              <a:gdLst/>
              <a:ahLst/>
              <a:cxnLst/>
              <a:rect l="l" t="t" r="r" b="b"/>
              <a:pathLst>
                <a:path w="20172" h="30257" fill="none" extrusionOk="0">
                  <a:moveTo>
                    <a:pt x="11335" y="97"/>
                  </a:moveTo>
                  <a:cubicBezTo>
                    <a:pt x="13064" y="1"/>
                    <a:pt x="14793" y="865"/>
                    <a:pt x="16330" y="1826"/>
                  </a:cubicBezTo>
                  <a:cubicBezTo>
                    <a:pt x="17194" y="2306"/>
                    <a:pt x="17290" y="2978"/>
                    <a:pt x="17674" y="3843"/>
                  </a:cubicBezTo>
                  <a:cubicBezTo>
                    <a:pt x="18058" y="4611"/>
                    <a:pt x="18251" y="5668"/>
                    <a:pt x="18539" y="6628"/>
                  </a:cubicBezTo>
                  <a:cubicBezTo>
                    <a:pt x="18827" y="7877"/>
                    <a:pt x="18827" y="9510"/>
                    <a:pt x="18827" y="10950"/>
                  </a:cubicBezTo>
                  <a:lnTo>
                    <a:pt x="18827" y="11623"/>
                  </a:lnTo>
                  <a:lnTo>
                    <a:pt x="18827" y="14120"/>
                  </a:lnTo>
                  <a:cubicBezTo>
                    <a:pt x="18827" y="15561"/>
                    <a:pt x="19211" y="16905"/>
                    <a:pt x="19499" y="18250"/>
                  </a:cubicBezTo>
                  <a:cubicBezTo>
                    <a:pt x="19595" y="18923"/>
                    <a:pt x="19787" y="19787"/>
                    <a:pt x="19979" y="20651"/>
                  </a:cubicBezTo>
                  <a:cubicBezTo>
                    <a:pt x="20076" y="21612"/>
                    <a:pt x="20172" y="22668"/>
                    <a:pt x="19979" y="23533"/>
                  </a:cubicBezTo>
                  <a:cubicBezTo>
                    <a:pt x="19787" y="24205"/>
                    <a:pt x="19595" y="24974"/>
                    <a:pt x="19499" y="25550"/>
                  </a:cubicBezTo>
                  <a:cubicBezTo>
                    <a:pt x="19115" y="26895"/>
                    <a:pt x="18827" y="27855"/>
                    <a:pt x="18635" y="29200"/>
                  </a:cubicBezTo>
                  <a:cubicBezTo>
                    <a:pt x="18539" y="29392"/>
                    <a:pt x="17770" y="29872"/>
                    <a:pt x="17674" y="29968"/>
                  </a:cubicBezTo>
                  <a:cubicBezTo>
                    <a:pt x="16810" y="30256"/>
                    <a:pt x="15849" y="30064"/>
                    <a:pt x="14793" y="29776"/>
                  </a:cubicBezTo>
                  <a:lnTo>
                    <a:pt x="9702" y="28335"/>
                  </a:lnTo>
                  <a:cubicBezTo>
                    <a:pt x="9030" y="28047"/>
                    <a:pt x="8742" y="27951"/>
                    <a:pt x="8453" y="27471"/>
                  </a:cubicBezTo>
                  <a:lnTo>
                    <a:pt x="7301" y="26414"/>
                  </a:lnTo>
                  <a:lnTo>
                    <a:pt x="7013" y="26030"/>
                  </a:lnTo>
                  <a:cubicBezTo>
                    <a:pt x="6052" y="24974"/>
                    <a:pt x="4227" y="24686"/>
                    <a:pt x="2882" y="24397"/>
                  </a:cubicBezTo>
                  <a:cubicBezTo>
                    <a:pt x="2402" y="24205"/>
                    <a:pt x="2786" y="24493"/>
                    <a:pt x="2306" y="24013"/>
                  </a:cubicBezTo>
                  <a:cubicBezTo>
                    <a:pt x="2306" y="23245"/>
                    <a:pt x="1250" y="20940"/>
                    <a:pt x="577" y="19979"/>
                  </a:cubicBezTo>
                  <a:cubicBezTo>
                    <a:pt x="289" y="19307"/>
                    <a:pt x="1" y="18538"/>
                    <a:pt x="97" y="17482"/>
                  </a:cubicBezTo>
                  <a:cubicBezTo>
                    <a:pt x="97" y="16425"/>
                    <a:pt x="289" y="15177"/>
                    <a:pt x="385" y="14120"/>
                  </a:cubicBezTo>
                  <a:cubicBezTo>
                    <a:pt x="481" y="12295"/>
                    <a:pt x="865" y="10662"/>
                    <a:pt x="1058" y="8837"/>
                  </a:cubicBezTo>
                  <a:cubicBezTo>
                    <a:pt x="1250" y="7493"/>
                    <a:pt x="1250" y="6244"/>
                    <a:pt x="1346" y="4899"/>
                  </a:cubicBezTo>
                  <a:cubicBezTo>
                    <a:pt x="1346" y="4323"/>
                    <a:pt x="1346" y="3170"/>
                    <a:pt x="1442" y="2594"/>
                  </a:cubicBezTo>
                  <a:cubicBezTo>
                    <a:pt x="2306" y="2018"/>
                    <a:pt x="3459" y="2018"/>
                    <a:pt x="4611" y="1922"/>
                  </a:cubicBezTo>
                  <a:lnTo>
                    <a:pt x="4804" y="1922"/>
                  </a:lnTo>
                  <a:cubicBezTo>
                    <a:pt x="5764" y="1730"/>
                    <a:pt x="6821" y="1633"/>
                    <a:pt x="7781" y="1441"/>
                  </a:cubicBezTo>
                  <a:cubicBezTo>
                    <a:pt x="9030" y="865"/>
                    <a:pt x="10086" y="385"/>
                    <a:pt x="11335" y="9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758100" y="4816900"/>
              <a:ext cx="206550" cy="509075"/>
            </a:xfrm>
            <a:custGeom>
              <a:avLst/>
              <a:gdLst/>
              <a:ahLst/>
              <a:cxnLst/>
              <a:rect l="l" t="t" r="r" b="b"/>
              <a:pathLst>
                <a:path w="8262" h="20363" fill="none" extrusionOk="0">
                  <a:moveTo>
                    <a:pt x="7781" y="20363"/>
                  </a:moveTo>
                  <a:cubicBezTo>
                    <a:pt x="6052" y="19979"/>
                    <a:pt x="4131" y="19403"/>
                    <a:pt x="2498" y="18826"/>
                  </a:cubicBezTo>
                  <a:cubicBezTo>
                    <a:pt x="1730" y="18538"/>
                    <a:pt x="1057" y="18250"/>
                    <a:pt x="289" y="17962"/>
                  </a:cubicBezTo>
                  <a:cubicBezTo>
                    <a:pt x="1" y="17866"/>
                    <a:pt x="289" y="18058"/>
                    <a:pt x="1" y="17578"/>
                  </a:cubicBezTo>
                  <a:cubicBezTo>
                    <a:pt x="769" y="17001"/>
                    <a:pt x="193" y="14696"/>
                    <a:pt x="289" y="13928"/>
                  </a:cubicBezTo>
                  <a:cubicBezTo>
                    <a:pt x="577" y="12487"/>
                    <a:pt x="769" y="11046"/>
                    <a:pt x="961" y="9605"/>
                  </a:cubicBezTo>
                  <a:cubicBezTo>
                    <a:pt x="1057" y="8357"/>
                    <a:pt x="1442" y="7300"/>
                    <a:pt x="1538" y="6052"/>
                  </a:cubicBezTo>
                  <a:cubicBezTo>
                    <a:pt x="1634" y="5283"/>
                    <a:pt x="1538" y="4323"/>
                    <a:pt x="1538" y="3458"/>
                  </a:cubicBezTo>
                  <a:cubicBezTo>
                    <a:pt x="1538" y="3074"/>
                    <a:pt x="1442" y="2306"/>
                    <a:pt x="1538" y="1921"/>
                  </a:cubicBezTo>
                  <a:cubicBezTo>
                    <a:pt x="1634" y="1441"/>
                    <a:pt x="2402" y="1249"/>
                    <a:pt x="2690" y="1057"/>
                  </a:cubicBezTo>
                  <a:cubicBezTo>
                    <a:pt x="3555" y="577"/>
                    <a:pt x="4611" y="96"/>
                    <a:pt x="5572" y="0"/>
                  </a:cubicBezTo>
                  <a:cubicBezTo>
                    <a:pt x="5956" y="577"/>
                    <a:pt x="6532" y="1057"/>
                    <a:pt x="6532" y="1729"/>
                  </a:cubicBezTo>
                  <a:cubicBezTo>
                    <a:pt x="6532" y="3458"/>
                    <a:pt x="7013" y="5187"/>
                    <a:pt x="7397" y="6820"/>
                  </a:cubicBezTo>
                  <a:cubicBezTo>
                    <a:pt x="7877" y="9125"/>
                    <a:pt x="7685" y="11526"/>
                    <a:pt x="7685" y="13736"/>
                  </a:cubicBezTo>
                  <a:lnTo>
                    <a:pt x="7685" y="17385"/>
                  </a:lnTo>
                  <a:cubicBezTo>
                    <a:pt x="7685" y="18442"/>
                    <a:pt x="7877" y="19210"/>
                    <a:pt x="7973" y="20171"/>
                  </a:cubicBezTo>
                  <a:cubicBezTo>
                    <a:pt x="8261" y="20075"/>
                    <a:pt x="7685" y="20363"/>
                    <a:pt x="7781" y="2036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3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819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title" idx="2" hasCustomPrompt="1"/>
          </p:nvPr>
        </p:nvSpPr>
        <p:spPr>
          <a:xfrm>
            <a:off x="625875" y="2034500"/>
            <a:ext cx="8388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17"/>
          <p:cNvSpPr txBox="1">
            <a:spLocks noGrp="1"/>
          </p:cNvSpPr>
          <p:nvPr>
            <p:ph type="title" idx="3"/>
          </p:nvPr>
        </p:nvSpPr>
        <p:spPr>
          <a:xfrm>
            <a:off x="1769350" y="1807125"/>
            <a:ext cx="28122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1"/>
          </p:nvPr>
        </p:nvSpPr>
        <p:spPr>
          <a:xfrm>
            <a:off x="1780375" y="2096875"/>
            <a:ext cx="24678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 idx="4" hasCustomPrompt="1"/>
          </p:nvPr>
        </p:nvSpPr>
        <p:spPr>
          <a:xfrm>
            <a:off x="625875" y="3478700"/>
            <a:ext cx="8388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5"/>
          </p:nvPr>
        </p:nvSpPr>
        <p:spPr>
          <a:xfrm>
            <a:off x="1769350" y="3251325"/>
            <a:ext cx="28122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subTitle" idx="6"/>
          </p:nvPr>
        </p:nvSpPr>
        <p:spPr>
          <a:xfrm>
            <a:off x="1780375" y="3541075"/>
            <a:ext cx="25266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7" hasCustomPrompt="1"/>
          </p:nvPr>
        </p:nvSpPr>
        <p:spPr>
          <a:xfrm>
            <a:off x="4597425" y="2034500"/>
            <a:ext cx="8388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8"/>
          </p:nvPr>
        </p:nvSpPr>
        <p:spPr>
          <a:xfrm>
            <a:off x="5740900" y="1807125"/>
            <a:ext cx="28122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9"/>
          </p:nvPr>
        </p:nvSpPr>
        <p:spPr>
          <a:xfrm>
            <a:off x="5751925" y="2096875"/>
            <a:ext cx="24678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title" idx="13" hasCustomPrompt="1"/>
          </p:nvPr>
        </p:nvSpPr>
        <p:spPr>
          <a:xfrm>
            <a:off x="4597425" y="3478700"/>
            <a:ext cx="8388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17"/>
          <p:cNvSpPr txBox="1">
            <a:spLocks noGrp="1"/>
          </p:cNvSpPr>
          <p:nvPr>
            <p:ph type="title" idx="14"/>
          </p:nvPr>
        </p:nvSpPr>
        <p:spPr>
          <a:xfrm>
            <a:off x="5740900" y="3251325"/>
            <a:ext cx="28122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15"/>
          </p:nvPr>
        </p:nvSpPr>
        <p:spPr>
          <a:xfrm>
            <a:off x="5751925" y="3541075"/>
            <a:ext cx="25266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7"/>
          <p:cNvSpPr/>
          <p:nvPr/>
        </p:nvSpPr>
        <p:spPr>
          <a:xfrm>
            <a:off x="7709939" y="-349120"/>
            <a:ext cx="1900830" cy="2036168"/>
          </a:xfrm>
          <a:custGeom>
            <a:avLst/>
            <a:gdLst/>
            <a:ahLst/>
            <a:cxnLst/>
            <a:rect l="l" t="t" r="r" b="b"/>
            <a:pathLst>
              <a:path w="63203" h="67703" extrusionOk="0">
                <a:moveTo>
                  <a:pt x="49091" y="1"/>
                </a:moveTo>
                <a:cubicBezTo>
                  <a:pt x="47866" y="1"/>
                  <a:pt x="46607" y="233"/>
                  <a:pt x="45433" y="563"/>
                </a:cubicBezTo>
                <a:cubicBezTo>
                  <a:pt x="44376" y="852"/>
                  <a:pt x="43416" y="1140"/>
                  <a:pt x="42455" y="1524"/>
                </a:cubicBezTo>
                <a:cubicBezTo>
                  <a:pt x="34771" y="4405"/>
                  <a:pt x="27183" y="7479"/>
                  <a:pt x="19403" y="10072"/>
                </a:cubicBezTo>
                <a:cubicBezTo>
                  <a:pt x="15081" y="11513"/>
                  <a:pt x="10663" y="13146"/>
                  <a:pt x="7205" y="16027"/>
                </a:cubicBezTo>
                <a:cubicBezTo>
                  <a:pt x="1" y="21983"/>
                  <a:pt x="673" y="30723"/>
                  <a:pt x="2594" y="38983"/>
                </a:cubicBezTo>
                <a:cubicBezTo>
                  <a:pt x="3939" y="44458"/>
                  <a:pt x="5572" y="50029"/>
                  <a:pt x="7781" y="55312"/>
                </a:cubicBezTo>
                <a:cubicBezTo>
                  <a:pt x="8838" y="58097"/>
                  <a:pt x="10182" y="60787"/>
                  <a:pt x="12584" y="62612"/>
                </a:cubicBezTo>
                <a:cubicBezTo>
                  <a:pt x="15177" y="64629"/>
                  <a:pt x="18731" y="65013"/>
                  <a:pt x="22093" y="65301"/>
                </a:cubicBezTo>
                <a:cubicBezTo>
                  <a:pt x="30545" y="65973"/>
                  <a:pt x="39094" y="66838"/>
                  <a:pt x="47546" y="67510"/>
                </a:cubicBezTo>
                <a:cubicBezTo>
                  <a:pt x="48466" y="67621"/>
                  <a:pt x="49400" y="67703"/>
                  <a:pt x="50316" y="67703"/>
                </a:cubicBezTo>
                <a:cubicBezTo>
                  <a:pt x="51790" y="67703"/>
                  <a:pt x="53217" y="67490"/>
                  <a:pt x="54462" y="66838"/>
                </a:cubicBezTo>
                <a:cubicBezTo>
                  <a:pt x="57151" y="65397"/>
                  <a:pt x="58400" y="62420"/>
                  <a:pt x="59168" y="59346"/>
                </a:cubicBezTo>
                <a:cubicBezTo>
                  <a:pt x="63202" y="42921"/>
                  <a:pt x="59264" y="23039"/>
                  <a:pt x="55806" y="6807"/>
                </a:cubicBezTo>
                <a:cubicBezTo>
                  <a:pt x="55422" y="5270"/>
                  <a:pt x="55038" y="3637"/>
                  <a:pt x="54269" y="2388"/>
                </a:cubicBezTo>
                <a:cubicBezTo>
                  <a:pt x="52964" y="608"/>
                  <a:pt x="51071" y="1"/>
                  <a:pt x="49091" y="1"/>
                </a:cubicBezTo>
                <a:close/>
              </a:path>
            </a:pathLst>
          </a:custGeom>
          <a:solidFill>
            <a:srgbClr val="6647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7"/>
          <p:cNvSpPr/>
          <p:nvPr/>
        </p:nvSpPr>
        <p:spPr>
          <a:xfrm>
            <a:off x="7709950" y="955325"/>
            <a:ext cx="1592050" cy="916525"/>
          </a:xfrm>
          <a:custGeom>
            <a:avLst/>
            <a:gdLst/>
            <a:ahLst/>
            <a:cxnLst/>
            <a:rect l="l" t="t" r="r" b="b"/>
            <a:pathLst>
              <a:path w="63682" h="36661" extrusionOk="0">
                <a:moveTo>
                  <a:pt x="37224" y="0"/>
                </a:moveTo>
                <a:cubicBezTo>
                  <a:pt x="31709" y="0"/>
                  <a:pt x="25232" y="1843"/>
                  <a:pt x="20171" y="4012"/>
                </a:cubicBezTo>
                <a:cubicBezTo>
                  <a:pt x="18730" y="4588"/>
                  <a:pt x="17386" y="5357"/>
                  <a:pt x="16329" y="5933"/>
                </a:cubicBezTo>
                <a:cubicBezTo>
                  <a:pt x="0" y="15154"/>
                  <a:pt x="19211" y="29369"/>
                  <a:pt x="28335" y="34268"/>
                </a:cubicBezTo>
                <a:cubicBezTo>
                  <a:pt x="31485" y="35953"/>
                  <a:pt x="34524" y="36661"/>
                  <a:pt x="37474" y="36661"/>
                </a:cubicBezTo>
                <a:cubicBezTo>
                  <a:pt x="44779" y="36661"/>
                  <a:pt x="51543" y="32320"/>
                  <a:pt x="58111" y="27736"/>
                </a:cubicBezTo>
                <a:cubicBezTo>
                  <a:pt x="63394" y="24086"/>
                  <a:pt x="63682" y="19284"/>
                  <a:pt x="59552" y="14193"/>
                </a:cubicBezTo>
                <a:cubicBezTo>
                  <a:pt x="55325" y="9199"/>
                  <a:pt x="48794" y="2475"/>
                  <a:pt x="42263" y="650"/>
                </a:cubicBezTo>
                <a:cubicBezTo>
                  <a:pt x="40743" y="199"/>
                  <a:pt x="39035" y="0"/>
                  <a:pt x="37224" y="0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7"/>
          <p:cNvGrpSpPr/>
          <p:nvPr/>
        </p:nvGrpSpPr>
        <p:grpSpPr>
          <a:xfrm>
            <a:off x="6156038" y="-1949857"/>
            <a:ext cx="2755862" cy="3417362"/>
            <a:chOff x="6679725" y="-1145700"/>
            <a:chExt cx="2290825" cy="2840700"/>
          </a:xfrm>
        </p:grpSpPr>
        <p:sp>
          <p:nvSpPr>
            <p:cNvPr id="320" name="Google Shape;320;p17"/>
            <p:cNvSpPr/>
            <p:nvPr/>
          </p:nvSpPr>
          <p:spPr>
            <a:xfrm>
              <a:off x="6679725" y="-1145700"/>
              <a:ext cx="2290825" cy="2840700"/>
            </a:xfrm>
            <a:custGeom>
              <a:avLst/>
              <a:gdLst/>
              <a:ahLst/>
              <a:cxnLst/>
              <a:rect l="l" t="t" r="r" b="b"/>
              <a:pathLst>
                <a:path w="91633" h="113628" fill="none" extrusionOk="0">
                  <a:moveTo>
                    <a:pt x="44184" y="8069"/>
                  </a:moveTo>
                  <a:cubicBezTo>
                    <a:pt x="40246" y="10182"/>
                    <a:pt x="36596" y="12583"/>
                    <a:pt x="33426" y="14984"/>
                  </a:cubicBezTo>
                  <a:cubicBezTo>
                    <a:pt x="22573" y="22860"/>
                    <a:pt x="7781" y="32945"/>
                    <a:pt x="4419" y="46585"/>
                  </a:cubicBezTo>
                  <a:cubicBezTo>
                    <a:pt x="1250" y="60320"/>
                    <a:pt x="1" y="74439"/>
                    <a:pt x="1730" y="88366"/>
                  </a:cubicBezTo>
                  <a:cubicBezTo>
                    <a:pt x="2882" y="98644"/>
                    <a:pt x="15177" y="98067"/>
                    <a:pt x="22957" y="101237"/>
                  </a:cubicBezTo>
                  <a:cubicBezTo>
                    <a:pt x="30065" y="104023"/>
                    <a:pt x="36980" y="107096"/>
                    <a:pt x="44472" y="109305"/>
                  </a:cubicBezTo>
                  <a:cubicBezTo>
                    <a:pt x="59552" y="113628"/>
                    <a:pt x="74344" y="103542"/>
                    <a:pt x="84813" y="93169"/>
                  </a:cubicBezTo>
                  <a:cubicBezTo>
                    <a:pt x="85774" y="92208"/>
                    <a:pt x="86542" y="91248"/>
                    <a:pt x="87023" y="90095"/>
                  </a:cubicBezTo>
                  <a:cubicBezTo>
                    <a:pt x="90096" y="81163"/>
                    <a:pt x="75689" y="68580"/>
                    <a:pt x="71366" y="62049"/>
                  </a:cubicBezTo>
                  <a:cubicBezTo>
                    <a:pt x="70694" y="61280"/>
                    <a:pt x="70118" y="60416"/>
                    <a:pt x="69926" y="59359"/>
                  </a:cubicBezTo>
                  <a:cubicBezTo>
                    <a:pt x="69445" y="57438"/>
                    <a:pt x="70118" y="55229"/>
                    <a:pt x="71078" y="53404"/>
                  </a:cubicBezTo>
                  <a:cubicBezTo>
                    <a:pt x="74536" y="46489"/>
                    <a:pt x="80107" y="41494"/>
                    <a:pt x="85294" y="35923"/>
                  </a:cubicBezTo>
                  <a:cubicBezTo>
                    <a:pt x="87695" y="33138"/>
                    <a:pt x="90288" y="30352"/>
                    <a:pt x="90865" y="26798"/>
                  </a:cubicBezTo>
                  <a:cubicBezTo>
                    <a:pt x="91633" y="22572"/>
                    <a:pt x="89424" y="18346"/>
                    <a:pt x="86542" y="15272"/>
                  </a:cubicBezTo>
                  <a:cubicBezTo>
                    <a:pt x="82892" y="11142"/>
                    <a:pt x="77898" y="6820"/>
                    <a:pt x="72903" y="4419"/>
                  </a:cubicBezTo>
                  <a:cubicBezTo>
                    <a:pt x="63682" y="0"/>
                    <a:pt x="53309" y="3170"/>
                    <a:pt x="44184" y="806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6770975" y="-939200"/>
              <a:ext cx="2060325" cy="2559775"/>
            </a:xfrm>
            <a:custGeom>
              <a:avLst/>
              <a:gdLst/>
              <a:ahLst/>
              <a:cxnLst/>
              <a:rect l="l" t="t" r="r" b="b"/>
              <a:pathLst>
                <a:path w="82413" h="102391" fill="none" extrusionOk="0">
                  <a:moveTo>
                    <a:pt x="29872" y="13352"/>
                  </a:moveTo>
                  <a:cubicBezTo>
                    <a:pt x="20171" y="20171"/>
                    <a:pt x="6820" y="29584"/>
                    <a:pt x="3651" y="42071"/>
                  </a:cubicBezTo>
                  <a:cubicBezTo>
                    <a:pt x="1153" y="52156"/>
                    <a:pt x="1" y="62433"/>
                    <a:pt x="481" y="72614"/>
                  </a:cubicBezTo>
                  <a:cubicBezTo>
                    <a:pt x="577" y="75016"/>
                    <a:pt x="769" y="77417"/>
                    <a:pt x="1153" y="79818"/>
                  </a:cubicBezTo>
                  <a:cubicBezTo>
                    <a:pt x="2402" y="89135"/>
                    <a:pt x="13256" y="88655"/>
                    <a:pt x="20363" y="91344"/>
                  </a:cubicBezTo>
                  <a:cubicBezTo>
                    <a:pt x="26703" y="93938"/>
                    <a:pt x="33138" y="96627"/>
                    <a:pt x="39670" y="98548"/>
                  </a:cubicBezTo>
                  <a:cubicBezTo>
                    <a:pt x="53309" y="102390"/>
                    <a:pt x="66564" y="93553"/>
                    <a:pt x="76073" y="84333"/>
                  </a:cubicBezTo>
                  <a:cubicBezTo>
                    <a:pt x="76937" y="83468"/>
                    <a:pt x="77802" y="82604"/>
                    <a:pt x="78090" y="81451"/>
                  </a:cubicBezTo>
                  <a:cubicBezTo>
                    <a:pt x="80971" y="73383"/>
                    <a:pt x="68389" y="61953"/>
                    <a:pt x="64547" y="55998"/>
                  </a:cubicBezTo>
                  <a:cubicBezTo>
                    <a:pt x="64066" y="55229"/>
                    <a:pt x="63586" y="54365"/>
                    <a:pt x="63298" y="53404"/>
                  </a:cubicBezTo>
                  <a:cubicBezTo>
                    <a:pt x="62818" y="51676"/>
                    <a:pt x="63586" y="49755"/>
                    <a:pt x="64451" y="48026"/>
                  </a:cubicBezTo>
                  <a:cubicBezTo>
                    <a:pt x="67524" y="41782"/>
                    <a:pt x="72327" y="37364"/>
                    <a:pt x="76937" y="32177"/>
                  </a:cubicBezTo>
                  <a:cubicBezTo>
                    <a:pt x="79050" y="29776"/>
                    <a:pt x="81355" y="27279"/>
                    <a:pt x="81836" y="24013"/>
                  </a:cubicBezTo>
                  <a:cubicBezTo>
                    <a:pt x="82412" y="20267"/>
                    <a:pt x="80491" y="16425"/>
                    <a:pt x="77898" y="13736"/>
                  </a:cubicBezTo>
                  <a:cubicBezTo>
                    <a:pt x="74536" y="9990"/>
                    <a:pt x="70022" y="6148"/>
                    <a:pt x="65507" y="3939"/>
                  </a:cubicBezTo>
                  <a:cubicBezTo>
                    <a:pt x="57055" y="1"/>
                    <a:pt x="47738" y="2786"/>
                    <a:pt x="39670" y="7108"/>
                  </a:cubicBezTo>
                  <a:cubicBezTo>
                    <a:pt x="36116" y="9125"/>
                    <a:pt x="32850" y="11335"/>
                    <a:pt x="29872" y="13352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6847825" y="-723075"/>
              <a:ext cx="1839375" cy="2276400"/>
            </a:xfrm>
            <a:custGeom>
              <a:avLst/>
              <a:gdLst/>
              <a:ahLst/>
              <a:cxnLst/>
              <a:rect l="l" t="t" r="r" b="b"/>
              <a:pathLst>
                <a:path w="73575" h="91056" fill="none" extrusionOk="0">
                  <a:moveTo>
                    <a:pt x="26991" y="11334"/>
                  </a:moveTo>
                  <a:cubicBezTo>
                    <a:pt x="18346" y="17289"/>
                    <a:pt x="6532" y="25742"/>
                    <a:pt x="3650" y="36979"/>
                  </a:cubicBezTo>
                  <a:cubicBezTo>
                    <a:pt x="1345" y="46008"/>
                    <a:pt x="0" y="55325"/>
                    <a:pt x="577" y="64354"/>
                  </a:cubicBezTo>
                  <a:cubicBezTo>
                    <a:pt x="769" y="66563"/>
                    <a:pt x="961" y="68580"/>
                    <a:pt x="1345" y="70693"/>
                  </a:cubicBezTo>
                  <a:cubicBezTo>
                    <a:pt x="2498" y="78857"/>
                    <a:pt x="12103" y="78569"/>
                    <a:pt x="18538" y="81066"/>
                  </a:cubicBezTo>
                  <a:cubicBezTo>
                    <a:pt x="24109" y="83372"/>
                    <a:pt x="29776" y="85869"/>
                    <a:pt x="35635" y="87502"/>
                  </a:cubicBezTo>
                  <a:cubicBezTo>
                    <a:pt x="47834" y="91056"/>
                    <a:pt x="59648" y="83180"/>
                    <a:pt x="68100" y="75015"/>
                  </a:cubicBezTo>
                  <a:cubicBezTo>
                    <a:pt x="68773" y="74343"/>
                    <a:pt x="69637" y="73478"/>
                    <a:pt x="70021" y="72518"/>
                  </a:cubicBezTo>
                  <a:cubicBezTo>
                    <a:pt x="72807" y="65314"/>
                    <a:pt x="61857" y="55133"/>
                    <a:pt x="58495" y="49562"/>
                  </a:cubicBezTo>
                  <a:cubicBezTo>
                    <a:pt x="58015" y="48890"/>
                    <a:pt x="57631" y="48121"/>
                    <a:pt x="57439" y="47353"/>
                  </a:cubicBezTo>
                  <a:cubicBezTo>
                    <a:pt x="57054" y="45624"/>
                    <a:pt x="57631" y="43991"/>
                    <a:pt x="58207" y="42550"/>
                  </a:cubicBezTo>
                  <a:cubicBezTo>
                    <a:pt x="60896" y="36883"/>
                    <a:pt x="65123" y="33041"/>
                    <a:pt x="68965" y="28431"/>
                  </a:cubicBezTo>
                  <a:cubicBezTo>
                    <a:pt x="70694" y="26318"/>
                    <a:pt x="72807" y="24013"/>
                    <a:pt x="73095" y="21227"/>
                  </a:cubicBezTo>
                  <a:cubicBezTo>
                    <a:pt x="73575" y="17865"/>
                    <a:pt x="71942" y="14696"/>
                    <a:pt x="69541" y="12102"/>
                  </a:cubicBezTo>
                  <a:cubicBezTo>
                    <a:pt x="66563" y="8933"/>
                    <a:pt x="62529" y="5379"/>
                    <a:pt x="58495" y="3458"/>
                  </a:cubicBezTo>
                  <a:cubicBezTo>
                    <a:pt x="51003" y="0"/>
                    <a:pt x="42743" y="2401"/>
                    <a:pt x="35539" y="6147"/>
                  </a:cubicBezTo>
                  <a:cubicBezTo>
                    <a:pt x="32561" y="7684"/>
                    <a:pt x="29584" y="9509"/>
                    <a:pt x="26991" y="1133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6929475" y="-516575"/>
              <a:ext cx="1616075" cy="1990650"/>
            </a:xfrm>
            <a:custGeom>
              <a:avLst/>
              <a:gdLst/>
              <a:ahLst/>
              <a:cxnLst/>
              <a:rect l="l" t="t" r="r" b="b"/>
              <a:pathLst>
                <a:path w="64643" h="79626" fill="none" extrusionOk="0">
                  <a:moveTo>
                    <a:pt x="23917" y="9701"/>
                  </a:moveTo>
                  <a:cubicBezTo>
                    <a:pt x="16425" y="14696"/>
                    <a:pt x="5955" y="22380"/>
                    <a:pt x="3362" y="32369"/>
                  </a:cubicBezTo>
                  <a:cubicBezTo>
                    <a:pt x="1153" y="40438"/>
                    <a:pt x="0" y="48698"/>
                    <a:pt x="576" y="56478"/>
                  </a:cubicBezTo>
                  <a:cubicBezTo>
                    <a:pt x="672" y="58399"/>
                    <a:pt x="1057" y="60224"/>
                    <a:pt x="1345" y="61953"/>
                  </a:cubicBezTo>
                  <a:cubicBezTo>
                    <a:pt x="2497" y="68964"/>
                    <a:pt x="10758" y="68868"/>
                    <a:pt x="16329" y="70981"/>
                  </a:cubicBezTo>
                  <a:cubicBezTo>
                    <a:pt x="21323" y="72902"/>
                    <a:pt x="26126" y="75208"/>
                    <a:pt x="31313" y="76648"/>
                  </a:cubicBezTo>
                  <a:cubicBezTo>
                    <a:pt x="41878" y="79626"/>
                    <a:pt x="52348" y="72999"/>
                    <a:pt x="59743" y="65987"/>
                  </a:cubicBezTo>
                  <a:cubicBezTo>
                    <a:pt x="60512" y="65314"/>
                    <a:pt x="61088" y="64642"/>
                    <a:pt x="61472" y="63778"/>
                  </a:cubicBezTo>
                  <a:cubicBezTo>
                    <a:pt x="63970" y="57534"/>
                    <a:pt x="54941" y="48410"/>
                    <a:pt x="52059" y="43415"/>
                  </a:cubicBezTo>
                  <a:cubicBezTo>
                    <a:pt x="51675" y="42743"/>
                    <a:pt x="51387" y="42070"/>
                    <a:pt x="51099" y="41302"/>
                  </a:cubicBezTo>
                  <a:cubicBezTo>
                    <a:pt x="50715" y="39861"/>
                    <a:pt x="51195" y="38324"/>
                    <a:pt x="51867" y="36980"/>
                  </a:cubicBezTo>
                  <a:cubicBezTo>
                    <a:pt x="53980" y="32081"/>
                    <a:pt x="57630" y="28719"/>
                    <a:pt x="60800" y="24781"/>
                  </a:cubicBezTo>
                  <a:cubicBezTo>
                    <a:pt x="62433" y="22860"/>
                    <a:pt x="63970" y="20939"/>
                    <a:pt x="64354" y="18538"/>
                  </a:cubicBezTo>
                  <a:cubicBezTo>
                    <a:pt x="64642" y="15657"/>
                    <a:pt x="63105" y="12775"/>
                    <a:pt x="61088" y="10566"/>
                  </a:cubicBezTo>
                  <a:cubicBezTo>
                    <a:pt x="58495" y="7877"/>
                    <a:pt x="54941" y="4803"/>
                    <a:pt x="51387" y="3170"/>
                  </a:cubicBezTo>
                  <a:cubicBezTo>
                    <a:pt x="44760" y="0"/>
                    <a:pt x="37556" y="2114"/>
                    <a:pt x="31313" y="5187"/>
                  </a:cubicBezTo>
                  <a:cubicBezTo>
                    <a:pt x="28815" y="6532"/>
                    <a:pt x="26126" y="8261"/>
                    <a:pt x="23917" y="970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7011100" y="-312475"/>
              <a:ext cx="1404775" cy="1721725"/>
            </a:xfrm>
            <a:custGeom>
              <a:avLst/>
              <a:gdLst/>
              <a:ahLst/>
              <a:cxnLst/>
              <a:rect l="l" t="t" r="r" b="b"/>
              <a:pathLst>
                <a:path w="56191" h="68869" fill="none" extrusionOk="0">
                  <a:moveTo>
                    <a:pt x="20844" y="8069"/>
                  </a:moveTo>
                  <a:cubicBezTo>
                    <a:pt x="14504" y="12199"/>
                    <a:pt x="5476" y="19019"/>
                    <a:pt x="3074" y="27759"/>
                  </a:cubicBezTo>
                  <a:cubicBezTo>
                    <a:pt x="1153" y="34867"/>
                    <a:pt x="1" y="42071"/>
                    <a:pt x="481" y="48698"/>
                  </a:cubicBezTo>
                  <a:cubicBezTo>
                    <a:pt x="577" y="50331"/>
                    <a:pt x="961" y="51964"/>
                    <a:pt x="1153" y="53501"/>
                  </a:cubicBezTo>
                  <a:cubicBezTo>
                    <a:pt x="2402" y="59360"/>
                    <a:pt x="9318" y="59360"/>
                    <a:pt x="14120" y="61281"/>
                  </a:cubicBezTo>
                  <a:cubicBezTo>
                    <a:pt x="18443" y="63010"/>
                    <a:pt x="22669" y="64931"/>
                    <a:pt x="27087" y="66179"/>
                  </a:cubicBezTo>
                  <a:cubicBezTo>
                    <a:pt x="36116" y="68869"/>
                    <a:pt x="45145" y="63298"/>
                    <a:pt x="51580" y="57150"/>
                  </a:cubicBezTo>
                  <a:cubicBezTo>
                    <a:pt x="52156" y="56574"/>
                    <a:pt x="52829" y="55998"/>
                    <a:pt x="53117" y="55326"/>
                  </a:cubicBezTo>
                  <a:cubicBezTo>
                    <a:pt x="55518" y="49851"/>
                    <a:pt x="48314" y="41975"/>
                    <a:pt x="45913" y="37364"/>
                  </a:cubicBezTo>
                  <a:cubicBezTo>
                    <a:pt x="45721" y="36788"/>
                    <a:pt x="45337" y="36308"/>
                    <a:pt x="45241" y="35539"/>
                  </a:cubicBezTo>
                  <a:cubicBezTo>
                    <a:pt x="44856" y="34291"/>
                    <a:pt x="45337" y="32946"/>
                    <a:pt x="45817" y="31697"/>
                  </a:cubicBezTo>
                  <a:cubicBezTo>
                    <a:pt x="47546" y="27567"/>
                    <a:pt x="50523" y="24493"/>
                    <a:pt x="53117" y="21132"/>
                  </a:cubicBezTo>
                  <a:cubicBezTo>
                    <a:pt x="54365" y="19595"/>
                    <a:pt x="55710" y="17962"/>
                    <a:pt x="55902" y="15753"/>
                  </a:cubicBezTo>
                  <a:cubicBezTo>
                    <a:pt x="56190" y="13352"/>
                    <a:pt x="54846" y="10854"/>
                    <a:pt x="53021" y="9029"/>
                  </a:cubicBezTo>
                  <a:cubicBezTo>
                    <a:pt x="50715" y="6628"/>
                    <a:pt x="47738" y="4131"/>
                    <a:pt x="44760" y="2690"/>
                  </a:cubicBezTo>
                  <a:cubicBezTo>
                    <a:pt x="39093" y="1"/>
                    <a:pt x="32946" y="1730"/>
                    <a:pt x="27567" y="4227"/>
                  </a:cubicBezTo>
                  <a:cubicBezTo>
                    <a:pt x="24974" y="5572"/>
                    <a:pt x="22765" y="6916"/>
                    <a:pt x="20844" y="806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7085550" y="-98750"/>
              <a:ext cx="1183850" cy="1433575"/>
            </a:xfrm>
            <a:custGeom>
              <a:avLst/>
              <a:gdLst/>
              <a:ahLst/>
              <a:cxnLst/>
              <a:rect l="l" t="t" r="r" b="b"/>
              <a:pathLst>
                <a:path w="47354" h="57343" fill="none" extrusionOk="0">
                  <a:moveTo>
                    <a:pt x="17962" y="6147"/>
                  </a:moveTo>
                  <a:cubicBezTo>
                    <a:pt x="12679" y="9413"/>
                    <a:pt x="5187" y="15368"/>
                    <a:pt x="2978" y="22860"/>
                  </a:cubicBezTo>
                  <a:cubicBezTo>
                    <a:pt x="1153" y="28815"/>
                    <a:pt x="0" y="35058"/>
                    <a:pt x="577" y="40533"/>
                  </a:cubicBezTo>
                  <a:cubicBezTo>
                    <a:pt x="673" y="41782"/>
                    <a:pt x="1057" y="43127"/>
                    <a:pt x="1441" y="44471"/>
                  </a:cubicBezTo>
                  <a:cubicBezTo>
                    <a:pt x="2498" y="49274"/>
                    <a:pt x="8261" y="49370"/>
                    <a:pt x="12295" y="50907"/>
                  </a:cubicBezTo>
                  <a:cubicBezTo>
                    <a:pt x="15945" y="52347"/>
                    <a:pt x="19403" y="54076"/>
                    <a:pt x="23149" y="55133"/>
                  </a:cubicBezTo>
                  <a:cubicBezTo>
                    <a:pt x="30737" y="57342"/>
                    <a:pt x="38132" y="53020"/>
                    <a:pt x="43703" y="47929"/>
                  </a:cubicBezTo>
                  <a:cubicBezTo>
                    <a:pt x="44184" y="47449"/>
                    <a:pt x="44760" y="46969"/>
                    <a:pt x="44952" y="46392"/>
                  </a:cubicBezTo>
                  <a:cubicBezTo>
                    <a:pt x="47257" y="41782"/>
                    <a:pt x="41878" y="35058"/>
                    <a:pt x="39957" y="31024"/>
                  </a:cubicBezTo>
                  <a:cubicBezTo>
                    <a:pt x="39765" y="30544"/>
                    <a:pt x="39477" y="30064"/>
                    <a:pt x="39381" y="29488"/>
                  </a:cubicBezTo>
                  <a:cubicBezTo>
                    <a:pt x="39093" y="28335"/>
                    <a:pt x="39381" y="27182"/>
                    <a:pt x="39765" y="26222"/>
                  </a:cubicBezTo>
                  <a:cubicBezTo>
                    <a:pt x="41014" y="22764"/>
                    <a:pt x="43319" y="20171"/>
                    <a:pt x="45240" y="17481"/>
                  </a:cubicBezTo>
                  <a:cubicBezTo>
                    <a:pt x="46201" y="16137"/>
                    <a:pt x="47161" y="14696"/>
                    <a:pt x="47257" y="12967"/>
                  </a:cubicBezTo>
                  <a:cubicBezTo>
                    <a:pt x="47353" y="10950"/>
                    <a:pt x="46201" y="9029"/>
                    <a:pt x="44760" y="7492"/>
                  </a:cubicBezTo>
                  <a:cubicBezTo>
                    <a:pt x="42839" y="5571"/>
                    <a:pt x="40342" y="3362"/>
                    <a:pt x="37748" y="2209"/>
                  </a:cubicBezTo>
                  <a:cubicBezTo>
                    <a:pt x="33138" y="0"/>
                    <a:pt x="27951" y="1249"/>
                    <a:pt x="23533" y="3266"/>
                  </a:cubicBezTo>
                  <a:cubicBezTo>
                    <a:pt x="21516" y="4226"/>
                    <a:pt x="19595" y="5187"/>
                    <a:pt x="17962" y="614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7162375" y="107750"/>
              <a:ext cx="972550" cy="1155025"/>
            </a:xfrm>
            <a:custGeom>
              <a:avLst/>
              <a:gdLst/>
              <a:ahLst/>
              <a:cxnLst/>
              <a:rect l="l" t="t" r="r" b="b"/>
              <a:pathLst>
                <a:path w="38902" h="46201" fill="none" extrusionOk="0">
                  <a:moveTo>
                    <a:pt x="15081" y="4515"/>
                  </a:moveTo>
                  <a:cubicBezTo>
                    <a:pt x="10951" y="6820"/>
                    <a:pt x="4804" y="11911"/>
                    <a:pt x="2786" y="18154"/>
                  </a:cubicBezTo>
                  <a:cubicBezTo>
                    <a:pt x="1154" y="23245"/>
                    <a:pt x="1" y="28431"/>
                    <a:pt x="673" y="32561"/>
                  </a:cubicBezTo>
                  <a:cubicBezTo>
                    <a:pt x="769" y="33714"/>
                    <a:pt x="1154" y="34771"/>
                    <a:pt x="1442" y="35731"/>
                  </a:cubicBezTo>
                  <a:cubicBezTo>
                    <a:pt x="2594" y="39477"/>
                    <a:pt x="7109" y="39669"/>
                    <a:pt x="10278" y="41014"/>
                  </a:cubicBezTo>
                  <a:cubicBezTo>
                    <a:pt x="13160" y="42166"/>
                    <a:pt x="16041" y="43511"/>
                    <a:pt x="18923" y="44376"/>
                  </a:cubicBezTo>
                  <a:cubicBezTo>
                    <a:pt x="24878" y="46201"/>
                    <a:pt x="30929" y="42935"/>
                    <a:pt x="35540" y="38997"/>
                  </a:cubicBezTo>
                  <a:cubicBezTo>
                    <a:pt x="36020" y="38613"/>
                    <a:pt x="36404" y="38228"/>
                    <a:pt x="36788" y="37652"/>
                  </a:cubicBezTo>
                  <a:cubicBezTo>
                    <a:pt x="38901" y="33906"/>
                    <a:pt x="35348" y="28431"/>
                    <a:pt x="33907" y="24781"/>
                  </a:cubicBezTo>
                  <a:cubicBezTo>
                    <a:pt x="33811" y="24301"/>
                    <a:pt x="33523" y="23917"/>
                    <a:pt x="33427" y="23437"/>
                  </a:cubicBezTo>
                  <a:cubicBezTo>
                    <a:pt x="33138" y="22476"/>
                    <a:pt x="33427" y="21516"/>
                    <a:pt x="33619" y="20747"/>
                  </a:cubicBezTo>
                  <a:cubicBezTo>
                    <a:pt x="34483" y="17962"/>
                    <a:pt x="36116" y="15945"/>
                    <a:pt x="37461" y="13640"/>
                  </a:cubicBezTo>
                  <a:cubicBezTo>
                    <a:pt x="38037" y="12583"/>
                    <a:pt x="38805" y="11430"/>
                    <a:pt x="38805" y="10182"/>
                  </a:cubicBezTo>
                  <a:cubicBezTo>
                    <a:pt x="38805" y="8549"/>
                    <a:pt x="37845" y="7012"/>
                    <a:pt x="36596" y="5860"/>
                  </a:cubicBezTo>
                  <a:cubicBezTo>
                    <a:pt x="35059" y="4227"/>
                    <a:pt x="33042" y="2690"/>
                    <a:pt x="31025" y="1729"/>
                  </a:cubicBezTo>
                  <a:cubicBezTo>
                    <a:pt x="27279" y="0"/>
                    <a:pt x="23149" y="865"/>
                    <a:pt x="19595" y="2210"/>
                  </a:cubicBezTo>
                  <a:cubicBezTo>
                    <a:pt x="17962" y="3170"/>
                    <a:pt x="16330" y="3746"/>
                    <a:pt x="15081" y="451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7244025" y="319050"/>
              <a:ext cx="758825" cy="874100"/>
            </a:xfrm>
            <a:custGeom>
              <a:avLst/>
              <a:gdLst/>
              <a:ahLst/>
              <a:cxnLst/>
              <a:rect l="l" t="t" r="r" b="b"/>
              <a:pathLst>
                <a:path w="30353" h="34964" fill="none" extrusionOk="0">
                  <a:moveTo>
                    <a:pt x="12007" y="2690"/>
                  </a:moveTo>
                  <a:cubicBezTo>
                    <a:pt x="9029" y="4131"/>
                    <a:pt x="4323" y="8453"/>
                    <a:pt x="2498" y="13448"/>
                  </a:cubicBezTo>
                  <a:cubicBezTo>
                    <a:pt x="1057" y="17578"/>
                    <a:pt x="1" y="21612"/>
                    <a:pt x="481" y="24590"/>
                  </a:cubicBezTo>
                  <a:cubicBezTo>
                    <a:pt x="577" y="25454"/>
                    <a:pt x="1057" y="26223"/>
                    <a:pt x="1345" y="26895"/>
                  </a:cubicBezTo>
                  <a:cubicBezTo>
                    <a:pt x="2402" y="29584"/>
                    <a:pt x="5668" y="29872"/>
                    <a:pt x="8069" y="30833"/>
                  </a:cubicBezTo>
                  <a:cubicBezTo>
                    <a:pt x="10182" y="31793"/>
                    <a:pt x="12391" y="32754"/>
                    <a:pt x="14696" y="33522"/>
                  </a:cubicBezTo>
                  <a:cubicBezTo>
                    <a:pt x="19211" y="34963"/>
                    <a:pt x="23629" y="32754"/>
                    <a:pt x="27375" y="29872"/>
                  </a:cubicBezTo>
                  <a:cubicBezTo>
                    <a:pt x="27759" y="29680"/>
                    <a:pt x="28047" y="29296"/>
                    <a:pt x="28336" y="28912"/>
                  </a:cubicBezTo>
                  <a:cubicBezTo>
                    <a:pt x="30353" y="26030"/>
                    <a:pt x="28432" y="21708"/>
                    <a:pt x="27663" y="18635"/>
                  </a:cubicBezTo>
                  <a:lnTo>
                    <a:pt x="27279" y="17578"/>
                  </a:lnTo>
                  <a:cubicBezTo>
                    <a:pt x="27183" y="16810"/>
                    <a:pt x="27279" y="15945"/>
                    <a:pt x="27375" y="15273"/>
                  </a:cubicBezTo>
                  <a:cubicBezTo>
                    <a:pt x="27855" y="13064"/>
                    <a:pt x="28816" y="11623"/>
                    <a:pt x="29392" y="9990"/>
                  </a:cubicBezTo>
                  <a:cubicBezTo>
                    <a:pt x="29776" y="9126"/>
                    <a:pt x="30161" y="8453"/>
                    <a:pt x="29968" y="7493"/>
                  </a:cubicBezTo>
                  <a:cubicBezTo>
                    <a:pt x="29872" y="6340"/>
                    <a:pt x="29200" y="5188"/>
                    <a:pt x="28240" y="4323"/>
                  </a:cubicBezTo>
                  <a:cubicBezTo>
                    <a:pt x="26991" y="3267"/>
                    <a:pt x="25454" y="2018"/>
                    <a:pt x="23917" y="1346"/>
                  </a:cubicBezTo>
                  <a:cubicBezTo>
                    <a:pt x="21036" y="1"/>
                    <a:pt x="17962" y="481"/>
                    <a:pt x="15369" y="1346"/>
                  </a:cubicBezTo>
                  <a:cubicBezTo>
                    <a:pt x="14024" y="1826"/>
                    <a:pt x="12968" y="2210"/>
                    <a:pt x="12007" y="2690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7323275" y="537575"/>
              <a:ext cx="545100" cy="583525"/>
            </a:xfrm>
            <a:custGeom>
              <a:avLst/>
              <a:gdLst/>
              <a:ahLst/>
              <a:cxnLst/>
              <a:rect l="l" t="t" r="r" b="b"/>
              <a:pathLst>
                <a:path w="21804" h="23341" fill="none" extrusionOk="0">
                  <a:moveTo>
                    <a:pt x="8933" y="481"/>
                  </a:moveTo>
                  <a:cubicBezTo>
                    <a:pt x="7204" y="961"/>
                    <a:pt x="3938" y="4611"/>
                    <a:pt x="2210" y="8357"/>
                  </a:cubicBezTo>
                  <a:cubicBezTo>
                    <a:pt x="961" y="11334"/>
                    <a:pt x="0" y="14408"/>
                    <a:pt x="481" y="16233"/>
                  </a:cubicBezTo>
                  <a:cubicBezTo>
                    <a:pt x="577" y="16809"/>
                    <a:pt x="1057" y="17289"/>
                    <a:pt x="1249" y="17770"/>
                  </a:cubicBezTo>
                  <a:cubicBezTo>
                    <a:pt x="2210" y="19306"/>
                    <a:pt x="4323" y="19691"/>
                    <a:pt x="5956" y="20555"/>
                  </a:cubicBezTo>
                  <a:cubicBezTo>
                    <a:pt x="7396" y="21227"/>
                    <a:pt x="8837" y="21900"/>
                    <a:pt x="10374" y="22380"/>
                  </a:cubicBezTo>
                  <a:cubicBezTo>
                    <a:pt x="13447" y="23341"/>
                    <a:pt x="16521" y="22380"/>
                    <a:pt x="19210" y="20555"/>
                  </a:cubicBezTo>
                  <a:cubicBezTo>
                    <a:pt x="19403" y="20267"/>
                    <a:pt x="19787" y="20171"/>
                    <a:pt x="19979" y="19979"/>
                  </a:cubicBezTo>
                  <a:cubicBezTo>
                    <a:pt x="21804" y="18058"/>
                    <a:pt x="21804" y="14792"/>
                    <a:pt x="21420" y="12103"/>
                  </a:cubicBezTo>
                  <a:cubicBezTo>
                    <a:pt x="21420" y="11911"/>
                    <a:pt x="21324" y="11526"/>
                    <a:pt x="21324" y="11334"/>
                  </a:cubicBezTo>
                  <a:cubicBezTo>
                    <a:pt x="21228" y="10662"/>
                    <a:pt x="21228" y="10086"/>
                    <a:pt x="21228" y="9605"/>
                  </a:cubicBezTo>
                  <a:cubicBezTo>
                    <a:pt x="21228" y="8261"/>
                    <a:pt x="21612" y="7204"/>
                    <a:pt x="21612" y="6148"/>
                  </a:cubicBezTo>
                  <a:cubicBezTo>
                    <a:pt x="21612" y="5667"/>
                    <a:pt x="21708" y="5187"/>
                    <a:pt x="21420" y="4611"/>
                  </a:cubicBezTo>
                  <a:cubicBezTo>
                    <a:pt x="21228" y="3842"/>
                    <a:pt x="20651" y="3266"/>
                    <a:pt x="19883" y="2690"/>
                  </a:cubicBezTo>
                  <a:cubicBezTo>
                    <a:pt x="19018" y="1921"/>
                    <a:pt x="17962" y="1249"/>
                    <a:pt x="17001" y="865"/>
                  </a:cubicBezTo>
                  <a:cubicBezTo>
                    <a:pt x="15080" y="0"/>
                    <a:pt x="13063" y="0"/>
                    <a:pt x="11334" y="289"/>
                  </a:cubicBezTo>
                  <a:cubicBezTo>
                    <a:pt x="10374" y="289"/>
                    <a:pt x="9701" y="385"/>
                    <a:pt x="8933" y="48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7395300" y="703250"/>
              <a:ext cx="408250" cy="369825"/>
            </a:xfrm>
            <a:custGeom>
              <a:avLst/>
              <a:gdLst/>
              <a:ahLst/>
              <a:cxnLst/>
              <a:rect l="l" t="t" r="r" b="b"/>
              <a:pathLst>
                <a:path w="16330" h="14793" fill="none" extrusionOk="0">
                  <a:moveTo>
                    <a:pt x="6340" y="481"/>
                  </a:moveTo>
                  <a:cubicBezTo>
                    <a:pt x="5092" y="1"/>
                    <a:pt x="1" y="8645"/>
                    <a:pt x="769" y="9990"/>
                  </a:cubicBezTo>
                  <a:cubicBezTo>
                    <a:pt x="1057" y="10374"/>
                    <a:pt x="1442" y="10470"/>
                    <a:pt x="1730" y="10662"/>
                  </a:cubicBezTo>
                  <a:cubicBezTo>
                    <a:pt x="4803" y="12391"/>
                    <a:pt x="7973" y="14793"/>
                    <a:pt x="11335" y="13256"/>
                  </a:cubicBezTo>
                  <a:cubicBezTo>
                    <a:pt x="13928" y="12103"/>
                    <a:pt x="16329" y="8645"/>
                    <a:pt x="15369" y="5860"/>
                  </a:cubicBezTo>
                  <a:cubicBezTo>
                    <a:pt x="14216" y="2978"/>
                    <a:pt x="8741" y="1442"/>
                    <a:pt x="6340" y="48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7"/>
          <p:cNvSpPr/>
          <p:nvPr/>
        </p:nvSpPr>
        <p:spPr>
          <a:xfrm>
            <a:off x="-685971" y="4611216"/>
            <a:ext cx="10958875" cy="983175"/>
          </a:xfrm>
          <a:custGeom>
            <a:avLst/>
            <a:gdLst/>
            <a:ahLst/>
            <a:cxnLst/>
            <a:rect l="l" t="t" r="r" b="b"/>
            <a:pathLst>
              <a:path w="438355" h="39327" extrusionOk="0">
                <a:moveTo>
                  <a:pt x="12199" y="20529"/>
                </a:moveTo>
                <a:cubicBezTo>
                  <a:pt x="9088" y="15640"/>
                  <a:pt x="-628" y="7321"/>
                  <a:pt x="17533" y="4527"/>
                </a:cubicBezTo>
                <a:cubicBezTo>
                  <a:pt x="35694" y="1733"/>
                  <a:pt x="88907" y="3511"/>
                  <a:pt x="121165" y="3765"/>
                </a:cubicBezTo>
                <a:cubicBezTo>
                  <a:pt x="153423" y="4019"/>
                  <a:pt x="166123" y="6623"/>
                  <a:pt x="211081" y="6051"/>
                </a:cubicBezTo>
                <a:cubicBezTo>
                  <a:pt x="256039" y="5480"/>
                  <a:pt x="357131" y="-1569"/>
                  <a:pt x="390913" y="336"/>
                </a:cubicBezTo>
                <a:cubicBezTo>
                  <a:pt x="424695" y="2241"/>
                  <a:pt x="410916" y="11131"/>
                  <a:pt x="413773" y="17481"/>
                </a:cubicBezTo>
                <a:cubicBezTo>
                  <a:pt x="416631" y="23831"/>
                  <a:pt x="470987" y="35706"/>
                  <a:pt x="408058" y="38436"/>
                </a:cubicBezTo>
                <a:cubicBezTo>
                  <a:pt x="345130" y="41167"/>
                  <a:pt x="102179" y="36849"/>
                  <a:pt x="36202" y="33864"/>
                </a:cubicBezTo>
                <a:cubicBezTo>
                  <a:pt x="-29774" y="30880"/>
                  <a:pt x="15311" y="25419"/>
                  <a:pt x="12199" y="20529"/>
                </a:cubicBezTo>
                <a:close/>
              </a:path>
            </a:pathLst>
          </a:custGeom>
          <a:solidFill>
            <a:srgbClr val="664796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solidFill>
          <a:srgbClr val="664796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9pPr>
          </a:lstStyle>
          <a:p>
            <a:endParaRPr/>
          </a:p>
        </p:txBody>
      </p:sp>
      <p:sp>
        <p:nvSpPr>
          <p:cNvPr id="456" name="Google Shape;456;p25"/>
          <p:cNvSpPr txBox="1">
            <a:spLocks noGrp="1"/>
          </p:cNvSpPr>
          <p:nvPr>
            <p:ph type="title" idx="2"/>
          </p:nvPr>
        </p:nvSpPr>
        <p:spPr>
          <a:xfrm>
            <a:off x="2634535" y="1923150"/>
            <a:ext cx="24819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719F"/>
              </a:buClr>
              <a:buSzPts val="2000"/>
              <a:buFont typeface="Fjalla One"/>
              <a:buNone/>
              <a:defRPr sz="2000">
                <a:solidFill>
                  <a:srgbClr val="ED719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9pPr>
          </a:lstStyle>
          <a:p>
            <a:endParaRPr/>
          </a:p>
        </p:txBody>
      </p:sp>
      <p:sp>
        <p:nvSpPr>
          <p:cNvPr id="457" name="Google Shape;457;p25"/>
          <p:cNvSpPr txBox="1">
            <a:spLocks noGrp="1"/>
          </p:cNvSpPr>
          <p:nvPr>
            <p:ph type="subTitle" idx="1"/>
          </p:nvPr>
        </p:nvSpPr>
        <p:spPr>
          <a:xfrm>
            <a:off x="2634525" y="2294800"/>
            <a:ext cx="24819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5"/>
          <p:cNvSpPr txBox="1">
            <a:spLocks noGrp="1"/>
          </p:cNvSpPr>
          <p:nvPr>
            <p:ph type="title" idx="3"/>
          </p:nvPr>
        </p:nvSpPr>
        <p:spPr>
          <a:xfrm>
            <a:off x="5942110" y="1923150"/>
            <a:ext cx="24819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719F"/>
              </a:buClr>
              <a:buSzPts val="2000"/>
              <a:buFont typeface="Fjalla One"/>
              <a:buNone/>
              <a:defRPr sz="2000">
                <a:solidFill>
                  <a:srgbClr val="ED719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9pPr>
          </a:lstStyle>
          <a:p>
            <a:endParaRPr/>
          </a:p>
        </p:txBody>
      </p:sp>
      <p:sp>
        <p:nvSpPr>
          <p:cNvPr id="459" name="Google Shape;459;p25"/>
          <p:cNvSpPr txBox="1">
            <a:spLocks noGrp="1"/>
          </p:cNvSpPr>
          <p:nvPr>
            <p:ph type="subTitle" idx="4"/>
          </p:nvPr>
        </p:nvSpPr>
        <p:spPr>
          <a:xfrm>
            <a:off x="5942100" y="2294800"/>
            <a:ext cx="24819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5"/>
          <p:cNvSpPr txBox="1">
            <a:spLocks noGrp="1"/>
          </p:cNvSpPr>
          <p:nvPr>
            <p:ph type="title" idx="5"/>
          </p:nvPr>
        </p:nvSpPr>
        <p:spPr>
          <a:xfrm>
            <a:off x="2634535" y="3605925"/>
            <a:ext cx="24819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719F"/>
              </a:buClr>
              <a:buSzPts val="2000"/>
              <a:buFont typeface="Fjalla One"/>
              <a:buNone/>
              <a:defRPr sz="2000">
                <a:solidFill>
                  <a:srgbClr val="ED719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9pPr>
          </a:lstStyle>
          <a:p>
            <a:endParaRPr/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6"/>
          </p:nvPr>
        </p:nvSpPr>
        <p:spPr>
          <a:xfrm>
            <a:off x="2634525" y="3977575"/>
            <a:ext cx="24819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5"/>
          <p:cNvSpPr txBox="1">
            <a:spLocks noGrp="1"/>
          </p:cNvSpPr>
          <p:nvPr>
            <p:ph type="title" idx="7"/>
          </p:nvPr>
        </p:nvSpPr>
        <p:spPr>
          <a:xfrm>
            <a:off x="5942110" y="3605925"/>
            <a:ext cx="24819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719F"/>
              </a:buClr>
              <a:buSzPts val="2000"/>
              <a:buFont typeface="Fjalla One"/>
              <a:buNone/>
              <a:defRPr sz="2000">
                <a:solidFill>
                  <a:srgbClr val="ED719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austina"/>
                <a:ea typeface="Faustina"/>
                <a:cs typeface="Faustina"/>
                <a:sym typeface="Faustina"/>
              </a:defRPr>
            </a:lvl9pPr>
          </a:lstStyle>
          <a:p>
            <a:endParaRPr/>
          </a:p>
        </p:txBody>
      </p:sp>
      <p:sp>
        <p:nvSpPr>
          <p:cNvPr id="463" name="Google Shape;463;p25"/>
          <p:cNvSpPr txBox="1">
            <a:spLocks noGrp="1"/>
          </p:cNvSpPr>
          <p:nvPr>
            <p:ph type="subTitle" idx="8"/>
          </p:nvPr>
        </p:nvSpPr>
        <p:spPr>
          <a:xfrm>
            <a:off x="5942100" y="3977575"/>
            <a:ext cx="24819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5"/>
          <p:cNvSpPr/>
          <p:nvPr/>
        </p:nvSpPr>
        <p:spPr>
          <a:xfrm rot="-8760744">
            <a:off x="5904075" y="-790816"/>
            <a:ext cx="3962225" cy="2162910"/>
          </a:xfrm>
          <a:custGeom>
            <a:avLst/>
            <a:gdLst/>
            <a:ahLst/>
            <a:cxnLst/>
            <a:rect l="l" t="t" r="r" b="b"/>
            <a:pathLst>
              <a:path w="128458" h="70123" extrusionOk="0">
                <a:moveTo>
                  <a:pt x="112028" y="0"/>
                </a:moveTo>
                <a:cubicBezTo>
                  <a:pt x="103252" y="0"/>
                  <a:pt x="93707" y="377"/>
                  <a:pt x="87407" y="7018"/>
                </a:cubicBezTo>
                <a:cubicBezTo>
                  <a:pt x="79146" y="15855"/>
                  <a:pt x="72327" y="22290"/>
                  <a:pt x="61857" y="28341"/>
                </a:cubicBezTo>
                <a:cubicBezTo>
                  <a:pt x="49563" y="33624"/>
                  <a:pt x="34099" y="34584"/>
                  <a:pt x="21036" y="37274"/>
                </a:cubicBezTo>
                <a:cubicBezTo>
                  <a:pt x="17866" y="37946"/>
                  <a:pt x="14793" y="38618"/>
                  <a:pt x="12007" y="40059"/>
                </a:cubicBezTo>
                <a:cubicBezTo>
                  <a:pt x="5764" y="43229"/>
                  <a:pt x="5091" y="49472"/>
                  <a:pt x="3363" y="55523"/>
                </a:cubicBezTo>
                <a:cubicBezTo>
                  <a:pt x="3170" y="56580"/>
                  <a:pt x="385" y="68970"/>
                  <a:pt x="1" y="68970"/>
                </a:cubicBezTo>
                <a:cubicBezTo>
                  <a:pt x="26223" y="68970"/>
                  <a:pt x="52636" y="70123"/>
                  <a:pt x="78762" y="70123"/>
                </a:cubicBezTo>
                <a:cubicBezTo>
                  <a:pt x="82412" y="70027"/>
                  <a:pt x="85870" y="70027"/>
                  <a:pt x="88943" y="68778"/>
                </a:cubicBezTo>
                <a:cubicBezTo>
                  <a:pt x="89136" y="68778"/>
                  <a:pt x="89232" y="68682"/>
                  <a:pt x="89328" y="68682"/>
                </a:cubicBezTo>
                <a:cubicBezTo>
                  <a:pt x="95187" y="66281"/>
                  <a:pt x="94514" y="60614"/>
                  <a:pt x="98452" y="56676"/>
                </a:cubicBezTo>
                <a:cubicBezTo>
                  <a:pt x="105080" y="50144"/>
                  <a:pt x="116126" y="46591"/>
                  <a:pt x="118047" y="36505"/>
                </a:cubicBezTo>
                <a:cubicBezTo>
                  <a:pt x="119483" y="29325"/>
                  <a:pt x="128458" y="5"/>
                  <a:pt x="115485" y="5"/>
                </a:cubicBezTo>
                <a:cubicBezTo>
                  <a:pt x="115442" y="5"/>
                  <a:pt x="115400" y="6"/>
                  <a:pt x="115357" y="6"/>
                </a:cubicBezTo>
                <a:cubicBezTo>
                  <a:pt x="114266" y="6"/>
                  <a:pt x="113153" y="0"/>
                  <a:pt x="112028" y="0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5"/>
          <p:cNvSpPr/>
          <p:nvPr/>
        </p:nvSpPr>
        <p:spPr>
          <a:xfrm rot="-2700000">
            <a:off x="4931049" y="-462810"/>
            <a:ext cx="1259145" cy="1102056"/>
          </a:xfrm>
          <a:custGeom>
            <a:avLst/>
            <a:gdLst/>
            <a:ahLst/>
            <a:cxnLst/>
            <a:rect l="l" t="t" r="r" b="b"/>
            <a:pathLst>
              <a:path w="40823" h="35730" extrusionOk="0">
                <a:moveTo>
                  <a:pt x="10421" y="0"/>
                </a:moveTo>
                <a:cubicBezTo>
                  <a:pt x="6953" y="0"/>
                  <a:pt x="1575" y="2449"/>
                  <a:pt x="673" y="5318"/>
                </a:cubicBezTo>
                <a:cubicBezTo>
                  <a:pt x="289" y="6279"/>
                  <a:pt x="385" y="7335"/>
                  <a:pt x="385" y="8392"/>
                </a:cubicBezTo>
                <a:cubicBezTo>
                  <a:pt x="481" y="12426"/>
                  <a:pt x="673" y="16268"/>
                  <a:pt x="769" y="20206"/>
                </a:cubicBezTo>
                <a:cubicBezTo>
                  <a:pt x="865" y="22991"/>
                  <a:pt x="1" y="27410"/>
                  <a:pt x="2114" y="29523"/>
                </a:cubicBezTo>
                <a:cubicBezTo>
                  <a:pt x="2882" y="30387"/>
                  <a:pt x="4035" y="30964"/>
                  <a:pt x="5092" y="31348"/>
                </a:cubicBezTo>
                <a:cubicBezTo>
                  <a:pt x="8838" y="32692"/>
                  <a:pt x="12872" y="33557"/>
                  <a:pt x="16618" y="34709"/>
                </a:cubicBezTo>
                <a:cubicBezTo>
                  <a:pt x="18367" y="35293"/>
                  <a:pt x="20291" y="35729"/>
                  <a:pt x="22214" y="35729"/>
                </a:cubicBezTo>
                <a:cubicBezTo>
                  <a:pt x="23775" y="35729"/>
                  <a:pt x="25335" y="35441"/>
                  <a:pt x="26799" y="34709"/>
                </a:cubicBezTo>
                <a:cubicBezTo>
                  <a:pt x="28720" y="33749"/>
                  <a:pt x="30545" y="32308"/>
                  <a:pt x="32370" y="30867"/>
                </a:cubicBezTo>
                <a:cubicBezTo>
                  <a:pt x="34483" y="29235"/>
                  <a:pt x="40054" y="26161"/>
                  <a:pt x="40630" y="23183"/>
                </a:cubicBezTo>
                <a:cubicBezTo>
                  <a:pt x="40822" y="22127"/>
                  <a:pt x="40534" y="21070"/>
                  <a:pt x="39093" y="19822"/>
                </a:cubicBezTo>
                <a:cubicBezTo>
                  <a:pt x="34291" y="16268"/>
                  <a:pt x="29296" y="12618"/>
                  <a:pt x="24494" y="9064"/>
                </a:cubicBezTo>
                <a:cubicBezTo>
                  <a:pt x="20556" y="6183"/>
                  <a:pt x="16714" y="1956"/>
                  <a:pt x="12007" y="228"/>
                </a:cubicBezTo>
                <a:cubicBezTo>
                  <a:pt x="11557" y="73"/>
                  <a:pt x="11017" y="0"/>
                  <a:pt x="10421" y="0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5"/>
          <p:cNvSpPr/>
          <p:nvPr/>
        </p:nvSpPr>
        <p:spPr>
          <a:xfrm rot="5400000">
            <a:off x="-892669" y="2522003"/>
            <a:ext cx="2565902" cy="1644995"/>
          </a:xfrm>
          <a:custGeom>
            <a:avLst/>
            <a:gdLst/>
            <a:ahLst/>
            <a:cxnLst/>
            <a:rect l="l" t="t" r="r" b="b"/>
            <a:pathLst>
              <a:path w="83853" h="53758" extrusionOk="0">
                <a:moveTo>
                  <a:pt x="20897" y="1"/>
                </a:moveTo>
                <a:cubicBezTo>
                  <a:pt x="19785" y="1"/>
                  <a:pt x="18676" y="87"/>
                  <a:pt x="17578" y="307"/>
                </a:cubicBezTo>
                <a:cubicBezTo>
                  <a:pt x="13832" y="1075"/>
                  <a:pt x="11431" y="3476"/>
                  <a:pt x="9510" y="6358"/>
                </a:cubicBezTo>
                <a:cubicBezTo>
                  <a:pt x="8261" y="8375"/>
                  <a:pt x="7108" y="10584"/>
                  <a:pt x="5956" y="12697"/>
                </a:cubicBezTo>
                <a:cubicBezTo>
                  <a:pt x="3747" y="16539"/>
                  <a:pt x="1249" y="19997"/>
                  <a:pt x="673" y="24511"/>
                </a:cubicBezTo>
                <a:cubicBezTo>
                  <a:pt x="1" y="28257"/>
                  <a:pt x="769" y="32195"/>
                  <a:pt x="3074" y="35077"/>
                </a:cubicBezTo>
                <a:cubicBezTo>
                  <a:pt x="5091" y="37574"/>
                  <a:pt x="7973" y="39303"/>
                  <a:pt x="10854" y="40840"/>
                </a:cubicBezTo>
                <a:cubicBezTo>
                  <a:pt x="18058" y="44682"/>
                  <a:pt x="25454" y="49869"/>
                  <a:pt x="33138" y="52750"/>
                </a:cubicBezTo>
                <a:cubicBezTo>
                  <a:pt x="35064" y="53469"/>
                  <a:pt x="37084" y="53757"/>
                  <a:pt x="39135" y="53757"/>
                </a:cubicBezTo>
                <a:cubicBezTo>
                  <a:pt x="43937" y="53757"/>
                  <a:pt x="48905" y="52175"/>
                  <a:pt x="53213" y="50829"/>
                </a:cubicBezTo>
                <a:cubicBezTo>
                  <a:pt x="57535" y="49292"/>
                  <a:pt x="61953" y="47948"/>
                  <a:pt x="65987" y="45546"/>
                </a:cubicBezTo>
                <a:cubicBezTo>
                  <a:pt x="73960" y="40552"/>
                  <a:pt x="79146" y="29314"/>
                  <a:pt x="82412" y="20766"/>
                </a:cubicBezTo>
                <a:cubicBezTo>
                  <a:pt x="83276" y="18460"/>
                  <a:pt x="83853" y="15963"/>
                  <a:pt x="83276" y="13466"/>
                </a:cubicBezTo>
                <a:cubicBezTo>
                  <a:pt x="81738" y="6177"/>
                  <a:pt x="72552" y="5239"/>
                  <a:pt x="65563" y="5239"/>
                </a:cubicBezTo>
                <a:cubicBezTo>
                  <a:pt x="64263" y="5239"/>
                  <a:pt x="63038" y="5271"/>
                  <a:pt x="61953" y="5301"/>
                </a:cubicBezTo>
                <a:cubicBezTo>
                  <a:pt x="61618" y="5307"/>
                  <a:pt x="61283" y="5310"/>
                  <a:pt x="60947" y="5310"/>
                </a:cubicBezTo>
                <a:cubicBezTo>
                  <a:pt x="50096" y="5310"/>
                  <a:pt x="38566" y="2368"/>
                  <a:pt x="27759" y="691"/>
                </a:cubicBezTo>
                <a:cubicBezTo>
                  <a:pt x="25496" y="368"/>
                  <a:pt x="23189" y="1"/>
                  <a:pt x="20897" y="1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5"/>
          <p:cNvSpPr/>
          <p:nvPr/>
        </p:nvSpPr>
        <p:spPr>
          <a:xfrm rot="849463">
            <a:off x="-982426" y="3268286"/>
            <a:ext cx="2745367" cy="2133816"/>
          </a:xfrm>
          <a:custGeom>
            <a:avLst/>
            <a:gdLst/>
            <a:ahLst/>
            <a:cxnLst/>
            <a:rect l="l" t="t" r="r" b="b"/>
            <a:pathLst>
              <a:path w="89712" h="69728" extrusionOk="0">
                <a:moveTo>
                  <a:pt x="14036" y="0"/>
                </a:moveTo>
                <a:cubicBezTo>
                  <a:pt x="13692" y="0"/>
                  <a:pt x="13336" y="25"/>
                  <a:pt x="12967" y="78"/>
                </a:cubicBezTo>
                <a:cubicBezTo>
                  <a:pt x="7396" y="750"/>
                  <a:pt x="1633" y="7090"/>
                  <a:pt x="865" y="11892"/>
                </a:cubicBezTo>
                <a:cubicBezTo>
                  <a:pt x="0" y="16406"/>
                  <a:pt x="2402" y="20537"/>
                  <a:pt x="4515" y="24379"/>
                </a:cubicBezTo>
                <a:cubicBezTo>
                  <a:pt x="9798" y="33503"/>
                  <a:pt x="13736" y="43589"/>
                  <a:pt x="20363" y="52041"/>
                </a:cubicBezTo>
                <a:cubicBezTo>
                  <a:pt x="30352" y="65008"/>
                  <a:pt x="47545" y="67217"/>
                  <a:pt x="62817" y="69522"/>
                </a:cubicBezTo>
                <a:cubicBezTo>
                  <a:pt x="63748" y="69658"/>
                  <a:pt x="64622" y="69727"/>
                  <a:pt x="65449" y="69727"/>
                </a:cubicBezTo>
                <a:cubicBezTo>
                  <a:pt x="69316" y="69727"/>
                  <a:pt x="72150" y="68201"/>
                  <a:pt x="74920" y="64720"/>
                </a:cubicBezTo>
                <a:cubicBezTo>
                  <a:pt x="82316" y="55787"/>
                  <a:pt x="89711" y="42820"/>
                  <a:pt x="75784" y="36289"/>
                </a:cubicBezTo>
                <a:cubicBezTo>
                  <a:pt x="59552" y="28797"/>
                  <a:pt x="37076" y="26588"/>
                  <a:pt x="25646" y="11412"/>
                </a:cubicBezTo>
                <a:cubicBezTo>
                  <a:pt x="22468" y="7508"/>
                  <a:pt x="19977" y="0"/>
                  <a:pt x="14036" y="0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25"/>
          <p:cNvGrpSpPr/>
          <p:nvPr/>
        </p:nvGrpSpPr>
        <p:grpSpPr>
          <a:xfrm>
            <a:off x="-811700" y="1570475"/>
            <a:ext cx="2511750" cy="2192350"/>
            <a:chOff x="4465600" y="-1123075"/>
            <a:chExt cx="2511750" cy="2192350"/>
          </a:xfrm>
        </p:grpSpPr>
        <p:sp>
          <p:nvSpPr>
            <p:cNvPr id="469" name="Google Shape;469;p25"/>
            <p:cNvSpPr/>
            <p:nvPr/>
          </p:nvSpPr>
          <p:spPr>
            <a:xfrm>
              <a:off x="4465600" y="-1123075"/>
              <a:ext cx="2511750" cy="2192350"/>
            </a:xfrm>
            <a:custGeom>
              <a:avLst/>
              <a:gdLst/>
              <a:ahLst/>
              <a:cxnLst/>
              <a:rect l="l" t="t" r="r" b="b"/>
              <a:pathLst>
                <a:path w="100470" h="87694" fill="none" extrusionOk="0">
                  <a:moveTo>
                    <a:pt x="40246" y="2498"/>
                  </a:moveTo>
                  <a:cubicBezTo>
                    <a:pt x="31698" y="4034"/>
                    <a:pt x="23437" y="7108"/>
                    <a:pt x="16233" y="10278"/>
                  </a:cubicBezTo>
                  <a:cubicBezTo>
                    <a:pt x="1" y="17673"/>
                    <a:pt x="3267" y="33234"/>
                    <a:pt x="4515" y="47833"/>
                  </a:cubicBezTo>
                  <a:cubicBezTo>
                    <a:pt x="4996" y="52828"/>
                    <a:pt x="5380" y="58207"/>
                    <a:pt x="8165" y="62721"/>
                  </a:cubicBezTo>
                  <a:cubicBezTo>
                    <a:pt x="11719" y="68484"/>
                    <a:pt x="19019" y="69540"/>
                    <a:pt x="25070" y="71461"/>
                  </a:cubicBezTo>
                  <a:cubicBezTo>
                    <a:pt x="41207" y="76840"/>
                    <a:pt x="57535" y="81547"/>
                    <a:pt x="73672" y="86445"/>
                  </a:cubicBezTo>
                  <a:cubicBezTo>
                    <a:pt x="75593" y="87022"/>
                    <a:pt x="77706" y="87694"/>
                    <a:pt x="79723" y="87502"/>
                  </a:cubicBezTo>
                  <a:cubicBezTo>
                    <a:pt x="85006" y="87310"/>
                    <a:pt x="88463" y="82027"/>
                    <a:pt x="90865" y="77897"/>
                  </a:cubicBezTo>
                  <a:cubicBezTo>
                    <a:pt x="92305" y="75400"/>
                    <a:pt x="96532" y="69348"/>
                    <a:pt x="95187" y="66371"/>
                  </a:cubicBezTo>
                  <a:cubicBezTo>
                    <a:pt x="94707" y="65314"/>
                    <a:pt x="94034" y="64450"/>
                    <a:pt x="93170" y="63777"/>
                  </a:cubicBezTo>
                  <a:cubicBezTo>
                    <a:pt x="91345" y="62049"/>
                    <a:pt x="89520" y="60416"/>
                    <a:pt x="87503" y="58975"/>
                  </a:cubicBezTo>
                  <a:cubicBezTo>
                    <a:pt x="84429" y="56670"/>
                    <a:pt x="82124" y="54269"/>
                    <a:pt x="83181" y="50042"/>
                  </a:cubicBezTo>
                  <a:cubicBezTo>
                    <a:pt x="85006" y="43127"/>
                    <a:pt x="92209" y="38901"/>
                    <a:pt x="96628" y="33714"/>
                  </a:cubicBezTo>
                  <a:cubicBezTo>
                    <a:pt x="100470" y="29199"/>
                    <a:pt x="95187" y="24493"/>
                    <a:pt x="91921" y="21515"/>
                  </a:cubicBezTo>
                  <a:cubicBezTo>
                    <a:pt x="87887" y="17769"/>
                    <a:pt x="83949" y="13927"/>
                    <a:pt x="79723" y="10278"/>
                  </a:cubicBezTo>
                  <a:cubicBezTo>
                    <a:pt x="68677" y="1057"/>
                    <a:pt x="54173" y="0"/>
                    <a:pt x="40246" y="249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4525650" y="-1015025"/>
              <a:ext cx="2266800" cy="1988250"/>
            </a:xfrm>
            <a:custGeom>
              <a:avLst/>
              <a:gdLst/>
              <a:ahLst/>
              <a:cxnLst/>
              <a:rect l="l" t="t" r="r" b="b"/>
              <a:pathLst>
                <a:path w="90672" h="79530" fill="none" extrusionOk="0">
                  <a:moveTo>
                    <a:pt x="36403" y="2402"/>
                  </a:moveTo>
                  <a:cubicBezTo>
                    <a:pt x="28623" y="3842"/>
                    <a:pt x="21131" y="6436"/>
                    <a:pt x="14600" y="9509"/>
                  </a:cubicBezTo>
                  <a:cubicBezTo>
                    <a:pt x="0" y="16041"/>
                    <a:pt x="2786" y="30160"/>
                    <a:pt x="4034" y="43511"/>
                  </a:cubicBezTo>
                  <a:cubicBezTo>
                    <a:pt x="4515" y="48026"/>
                    <a:pt x="4899" y="52828"/>
                    <a:pt x="7300" y="56766"/>
                  </a:cubicBezTo>
                  <a:cubicBezTo>
                    <a:pt x="10566" y="61953"/>
                    <a:pt x="17001" y="62913"/>
                    <a:pt x="22476" y="64834"/>
                  </a:cubicBezTo>
                  <a:cubicBezTo>
                    <a:pt x="36884" y="69733"/>
                    <a:pt x="51483" y="74055"/>
                    <a:pt x="66179" y="78377"/>
                  </a:cubicBezTo>
                  <a:cubicBezTo>
                    <a:pt x="67908" y="78858"/>
                    <a:pt x="69733" y="79530"/>
                    <a:pt x="71558" y="79338"/>
                  </a:cubicBezTo>
                  <a:cubicBezTo>
                    <a:pt x="76360" y="79146"/>
                    <a:pt x="79434" y="74439"/>
                    <a:pt x="81643" y="70789"/>
                  </a:cubicBezTo>
                  <a:cubicBezTo>
                    <a:pt x="82988" y="68580"/>
                    <a:pt x="86638" y="63297"/>
                    <a:pt x="85677" y="60512"/>
                  </a:cubicBezTo>
                  <a:cubicBezTo>
                    <a:pt x="85389" y="59552"/>
                    <a:pt x="84621" y="58783"/>
                    <a:pt x="83948" y="58111"/>
                  </a:cubicBezTo>
                  <a:cubicBezTo>
                    <a:pt x="82315" y="56574"/>
                    <a:pt x="80683" y="55133"/>
                    <a:pt x="78954" y="53789"/>
                  </a:cubicBezTo>
                  <a:cubicBezTo>
                    <a:pt x="76264" y="51771"/>
                    <a:pt x="74151" y="49562"/>
                    <a:pt x="75304" y="45720"/>
                  </a:cubicBezTo>
                  <a:cubicBezTo>
                    <a:pt x="76937" y="39381"/>
                    <a:pt x="83276" y="35635"/>
                    <a:pt x="87310" y="30833"/>
                  </a:cubicBezTo>
                  <a:cubicBezTo>
                    <a:pt x="90672" y="26798"/>
                    <a:pt x="85965" y="22476"/>
                    <a:pt x="83084" y="19787"/>
                  </a:cubicBezTo>
                  <a:cubicBezTo>
                    <a:pt x="79338" y="16425"/>
                    <a:pt x="75880" y="12967"/>
                    <a:pt x="72134" y="9605"/>
                  </a:cubicBezTo>
                  <a:cubicBezTo>
                    <a:pt x="62337" y="1153"/>
                    <a:pt x="49082" y="0"/>
                    <a:pt x="36403" y="2402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4588075" y="-904575"/>
              <a:ext cx="2017075" cy="1776950"/>
            </a:xfrm>
            <a:custGeom>
              <a:avLst/>
              <a:gdLst/>
              <a:ahLst/>
              <a:cxnLst/>
              <a:rect l="l" t="t" r="r" b="b"/>
              <a:pathLst>
                <a:path w="80683" h="71078" fill="none" extrusionOk="0">
                  <a:moveTo>
                    <a:pt x="32562" y="2018"/>
                  </a:moveTo>
                  <a:cubicBezTo>
                    <a:pt x="25550" y="3363"/>
                    <a:pt x="18826" y="5668"/>
                    <a:pt x="12967" y="8453"/>
                  </a:cubicBezTo>
                  <a:cubicBezTo>
                    <a:pt x="1" y="14408"/>
                    <a:pt x="2306" y="26895"/>
                    <a:pt x="3650" y="38901"/>
                  </a:cubicBezTo>
                  <a:cubicBezTo>
                    <a:pt x="4131" y="42935"/>
                    <a:pt x="4419" y="47353"/>
                    <a:pt x="6628" y="50811"/>
                  </a:cubicBezTo>
                  <a:cubicBezTo>
                    <a:pt x="9510" y="55422"/>
                    <a:pt x="15273" y="56382"/>
                    <a:pt x="19979" y="58015"/>
                  </a:cubicBezTo>
                  <a:cubicBezTo>
                    <a:pt x="32658" y="62433"/>
                    <a:pt x="45528" y="66275"/>
                    <a:pt x="58687" y="70117"/>
                  </a:cubicBezTo>
                  <a:cubicBezTo>
                    <a:pt x="60320" y="70598"/>
                    <a:pt x="61857" y="71078"/>
                    <a:pt x="63490" y="70982"/>
                  </a:cubicBezTo>
                  <a:cubicBezTo>
                    <a:pt x="67716" y="70886"/>
                    <a:pt x="70598" y="66660"/>
                    <a:pt x="72519" y="63586"/>
                  </a:cubicBezTo>
                  <a:cubicBezTo>
                    <a:pt x="73767" y="61473"/>
                    <a:pt x="77129" y="56958"/>
                    <a:pt x="76265" y="54557"/>
                  </a:cubicBezTo>
                  <a:cubicBezTo>
                    <a:pt x="75880" y="53693"/>
                    <a:pt x="75304" y="53020"/>
                    <a:pt x="74728" y="52348"/>
                  </a:cubicBezTo>
                  <a:cubicBezTo>
                    <a:pt x="73383" y="51003"/>
                    <a:pt x="71942" y="49755"/>
                    <a:pt x="70502" y="48506"/>
                  </a:cubicBezTo>
                  <a:cubicBezTo>
                    <a:pt x="68100" y="46585"/>
                    <a:pt x="66371" y="44760"/>
                    <a:pt x="67236" y="41302"/>
                  </a:cubicBezTo>
                  <a:cubicBezTo>
                    <a:pt x="68677" y="35635"/>
                    <a:pt x="74344" y="32274"/>
                    <a:pt x="77705" y="27951"/>
                  </a:cubicBezTo>
                  <a:cubicBezTo>
                    <a:pt x="80683" y="24301"/>
                    <a:pt x="76649" y="20459"/>
                    <a:pt x="73959" y="18154"/>
                  </a:cubicBezTo>
                  <a:cubicBezTo>
                    <a:pt x="70694" y="15177"/>
                    <a:pt x="67620" y="11911"/>
                    <a:pt x="64354" y="9029"/>
                  </a:cubicBezTo>
                  <a:cubicBezTo>
                    <a:pt x="55806" y="1249"/>
                    <a:pt x="43992" y="1"/>
                    <a:pt x="32562" y="201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4648100" y="-794100"/>
              <a:ext cx="1774575" cy="1568025"/>
            </a:xfrm>
            <a:custGeom>
              <a:avLst/>
              <a:gdLst/>
              <a:ahLst/>
              <a:cxnLst/>
              <a:rect l="l" t="t" r="r" b="b"/>
              <a:pathLst>
                <a:path w="70983" h="62721" fill="none" extrusionOk="0">
                  <a:moveTo>
                    <a:pt x="28720" y="1825"/>
                  </a:moveTo>
                  <a:cubicBezTo>
                    <a:pt x="22573" y="2882"/>
                    <a:pt x="16618" y="5091"/>
                    <a:pt x="11431" y="7492"/>
                  </a:cubicBezTo>
                  <a:cubicBezTo>
                    <a:pt x="1" y="12775"/>
                    <a:pt x="2018" y="23821"/>
                    <a:pt x="3267" y="34386"/>
                  </a:cubicBezTo>
                  <a:cubicBezTo>
                    <a:pt x="3651" y="37844"/>
                    <a:pt x="3939" y="41686"/>
                    <a:pt x="5860" y="44759"/>
                  </a:cubicBezTo>
                  <a:cubicBezTo>
                    <a:pt x="8453" y="48794"/>
                    <a:pt x="13352" y="49658"/>
                    <a:pt x="17386" y="51099"/>
                  </a:cubicBezTo>
                  <a:cubicBezTo>
                    <a:pt x="28432" y="55037"/>
                    <a:pt x="39670" y="58399"/>
                    <a:pt x="51196" y="61856"/>
                  </a:cubicBezTo>
                  <a:cubicBezTo>
                    <a:pt x="52444" y="62241"/>
                    <a:pt x="53885" y="62721"/>
                    <a:pt x="55326" y="62625"/>
                  </a:cubicBezTo>
                  <a:cubicBezTo>
                    <a:pt x="59072" y="62529"/>
                    <a:pt x="61473" y="58879"/>
                    <a:pt x="63298" y="56285"/>
                  </a:cubicBezTo>
                  <a:cubicBezTo>
                    <a:pt x="64451" y="54557"/>
                    <a:pt x="67332" y="50618"/>
                    <a:pt x="66756" y="48409"/>
                  </a:cubicBezTo>
                  <a:cubicBezTo>
                    <a:pt x="66564" y="47737"/>
                    <a:pt x="66083" y="47161"/>
                    <a:pt x="65603" y="46680"/>
                  </a:cubicBezTo>
                  <a:cubicBezTo>
                    <a:pt x="64451" y="45432"/>
                    <a:pt x="63298" y="44375"/>
                    <a:pt x="62049" y="43319"/>
                  </a:cubicBezTo>
                  <a:cubicBezTo>
                    <a:pt x="60032" y="41590"/>
                    <a:pt x="58592" y="39957"/>
                    <a:pt x="59456" y="37075"/>
                  </a:cubicBezTo>
                  <a:cubicBezTo>
                    <a:pt x="60801" y="32081"/>
                    <a:pt x="65603" y="29007"/>
                    <a:pt x="68485" y="25261"/>
                  </a:cubicBezTo>
                  <a:cubicBezTo>
                    <a:pt x="70982" y="21996"/>
                    <a:pt x="67524" y="18634"/>
                    <a:pt x="65315" y="16521"/>
                  </a:cubicBezTo>
                  <a:cubicBezTo>
                    <a:pt x="62530" y="13831"/>
                    <a:pt x="59936" y="10950"/>
                    <a:pt x="57055" y="8356"/>
                  </a:cubicBezTo>
                  <a:cubicBezTo>
                    <a:pt x="49467" y="1249"/>
                    <a:pt x="38997" y="0"/>
                    <a:pt x="28720" y="182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4710550" y="-686050"/>
              <a:ext cx="1524825" cy="1363925"/>
            </a:xfrm>
            <a:custGeom>
              <a:avLst/>
              <a:gdLst/>
              <a:ahLst/>
              <a:cxnLst/>
              <a:rect l="l" t="t" r="r" b="b"/>
              <a:pathLst>
                <a:path w="60993" h="54557" fill="none" extrusionOk="0">
                  <a:moveTo>
                    <a:pt x="24877" y="1633"/>
                  </a:moveTo>
                  <a:cubicBezTo>
                    <a:pt x="19594" y="2594"/>
                    <a:pt x="14312" y="4323"/>
                    <a:pt x="9893" y="6532"/>
                  </a:cubicBezTo>
                  <a:cubicBezTo>
                    <a:pt x="0" y="11238"/>
                    <a:pt x="1633" y="20747"/>
                    <a:pt x="2786" y="29968"/>
                  </a:cubicBezTo>
                  <a:cubicBezTo>
                    <a:pt x="3170" y="32946"/>
                    <a:pt x="3554" y="36211"/>
                    <a:pt x="5091" y="38805"/>
                  </a:cubicBezTo>
                  <a:cubicBezTo>
                    <a:pt x="7204" y="42358"/>
                    <a:pt x="11430" y="43127"/>
                    <a:pt x="14888" y="44472"/>
                  </a:cubicBezTo>
                  <a:cubicBezTo>
                    <a:pt x="24301" y="48121"/>
                    <a:pt x="33810" y="51003"/>
                    <a:pt x="43703" y="53884"/>
                  </a:cubicBezTo>
                  <a:cubicBezTo>
                    <a:pt x="44952" y="54173"/>
                    <a:pt x="46104" y="54557"/>
                    <a:pt x="47353" y="54461"/>
                  </a:cubicBezTo>
                  <a:cubicBezTo>
                    <a:pt x="50427" y="54365"/>
                    <a:pt x="52636" y="51291"/>
                    <a:pt x="54173" y="49178"/>
                  </a:cubicBezTo>
                  <a:cubicBezTo>
                    <a:pt x="55229" y="47737"/>
                    <a:pt x="57822" y="44375"/>
                    <a:pt x="57342" y="42647"/>
                  </a:cubicBezTo>
                  <a:cubicBezTo>
                    <a:pt x="57150" y="42070"/>
                    <a:pt x="56670" y="41590"/>
                    <a:pt x="56382" y="41110"/>
                  </a:cubicBezTo>
                  <a:cubicBezTo>
                    <a:pt x="55517" y="40149"/>
                    <a:pt x="54557" y="39093"/>
                    <a:pt x="53596" y="38228"/>
                  </a:cubicBezTo>
                  <a:cubicBezTo>
                    <a:pt x="52059" y="36788"/>
                    <a:pt x="50811" y="35347"/>
                    <a:pt x="51387" y="32849"/>
                  </a:cubicBezTo>
                  <a:cubicBezTo>
                    <a:pt x="52540" y="28623"/>
                    <a:pt x="56478" y="25838"/>
                    <a:pt x="58975" y="22668"/>
                  </a:cubicBezTo>
                  <a:cubicBezTo>
                    <a:pt x="60992" y="19883"/>
                    <a:pt x="58111" y="16905"/>
                    <a:pt x="56382" y="15080"/>
                  </a:cubicBezTo>
                  <a:cubicBezTo>
                    <a:pt x="54077" y="12679"/>
                    <a:pt x="51771" y="10278"/>
                    <a:pt x="49466" y="7972"/>
                  </a:cubicBezTo>
                  <a:cubicBezTo>
                    <a:pt x="43031" y="1249"/>
                    <a:pt x="33906" y="0"/>
                    <a:pt x="24877" y="163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4775375" y="-573200"/>
              <a:ext cx="1272700" cy="1147825"/>
            </a:xfrm>
            <a:custGeom>
              <a:avLst/>
              <a:gdLst/>
              <a:ahLst/>
              <a:cxnLst/>
              <a:rect l="l" t="t" r="r" b="b"/>
              <a:pathLst>
                <a:path w="50908" h="45913" fill="none" extrusionOk="0">
                  <a:moveTo>
                    <a:pt x="20843" y="1249"/>
                  </a:moveTo>
                  <a:cubicBezTo>
                    <a:pt x="16329" y="2114"/>
                    <a:pt x="12007" y="3651"/>
                    <a:pt x="8165" y="5476"/>
                  </a:cubicBezTo>
                  <a:cubicBezTo>
                    <a:pt x="0" y="9414"/>
                    <a:pt x="1057" y="17482"/>
                    <a:pt x="2210" y="25358"/>
                  </a:cubicBezTo>
                  <a:cubicBezTo>
                    <a:pt x="2594" y="27855"/>
                    <a:pt x="2882" y="30449"/>
                    <a:pt x="4131" y="32658"/>
                  </a:cubicBezTo>
                  <a:cubicBezTo>
                    <a:pt x="5956" y="35539"/>
                    <a:pt x="9317" y="36212"/>
                    <a:pt x="12199" y="37460"/>
                  </a:cubicBezTo>
                  <a:cubicBezTo>
                    <a:pt x="19883" y="40534"/>
                    <a:pt x="27567" y="42935"/>
                    <a:pt x="36019" y="45336"/>
                  </a:cubicBezTo>
                  <a:cubicBezTo>
                    <a:pt x="36980" y="45624"/>
                    <a:pt x="37940" y="45913"/>
                    <a:pt x="38997" y="45817"/>
                  </a:cubicBezTo>
                  <a:cubicBezTo>
                    <a:pt x="41590" y="45721"/>
                    <a:pt x="43319" y="43319"/>
                    <a:pt x="44760" y="41590"/>
                  </a:cubicBezTo>
                  <a:cubicBezTo>
                    <a:pt x="45720" y="40438"/>
                    <a:pt x="47834" y="37748"/>
                    <a:pt x="47545" y="36308"/>
                  </a:cubicBezTo>
                  <a:cubicBezTo>
                    <a:pt x="47353" y="35923"/>
                    <a:pt x="47161" y="35539"/>
                    <a:pt x="46777" y="35059"/>
                  </a:cubicBezTo>
                  <a:cubicBezTo>
                    <a:pt x="46201" y="34195"/>
                    <a:pt x="45432" y="33330"/>
                    <a:pt x="44664" y="32658"/>
                  </a:cubicBezTo>
                  <a:cubicBezTo>
                    <a:pt x="43415" y="31409"/>
                    <a:pt x="42455" y="30256"/>
                    <a:pt x="43031" y="28047"/>
                  </a:cubicBezTo>
                  <a:cubicBezTo>
                    <a:pt x="43992" y="24590"/>
                    <a:pt x="47161" y="22188"/>
                    <a:pt x="49178" y="19307"/>
                  </a:cubicBezTo>
                  <a:cubicBezTo>
                    <a:pt x="50907" y="16906"/>
                    <a:pt x="48506" y="14504"/>
                    <a:pt x="47065" y="12775"/>
                  </a:cubicBezTo>
                  <a:cubicBezTo>
                    <a:pt x="45240" y="10758"/>
                    <a:pt x="43319" y="8741"/>
                    <a:pt x="41494" y="6724"/>
                  </a:cubicBezTo>
                  <a:cubicBezTo>
                    <a:pt x="36596" y="1153"/>
                    <a:pt x="28623" y="1"/>
                    <a:pt x="20843" y="124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4835400" y="-465150"/>
              <a:ext cx="1025375" cy="941325"/>
            </a:xfrm>
            <a:custGeom>
              <a:avLst/>
              <a:gdLst/>
              <a:ahLst/>
              <a:cxnLst/>
              <a:rect l="l" t="t" r="r" b="b"/>
              <a:pathLst>
                <a:path w="41015" h="37653" fill="none" extrusionOk="0">
                  <a:moveTo>
                    <a:pt x="17002" y="1154"/>
                  </a:moveTo>
                  <a:cubicBezTo>
                    <a:pt x="13256" y="1730"/>
                    <a:pt x="9702" y="3075"/>
                    <a:pt x="6532" y="4611"/>
                  </a:cubicBezTo>
                  <a:cubicBezTo>
                    <a:pt x="1" y="7973"/>
                    <a:pt x="577" y="14408"/>
                    <a:pt x="1730" y="21036"/>
                  </a:cubicBezTo>
                  <a:cubicBezTo>
                    <a:pt x="2114" y="23053"/>
                    <a:pt x="2402" y="25070"/>
                    <a:pt x="3459" y="26895"/>
                  </a:cubicBezTo>
                  <a:cubicBezTo>
                    <a:pt x="4899" y="29104"/>
                    <a:pt x="7493" y="29873"/>
                    <a:pt x="9702" y="30833"/>
                  </a:cubicBezTo>
                  <a:cubicBezTo>
                    <a:pt x="15657" y="33522"/>
                    <a:pt x="21708" y="35443"/>
                    <a:pt x="28528" y="37364"/>
                  </a:cubicBezTo>
                  <a:cubicBezTo>
                    <a:pt x="29296" y="37557"/>
                    <a:pt x="30065" y="37653"/>
                    <a:pt x="30929" y="37653"/>
                  </a:cubicBezTo>
                  <a:cubicBezTo>
                    <a:pt x="32946" y="37653"/>
                    <a:pt x="34387" y="35732"/>
                    <a:pt x="35635" y="34579"/>
                  </a:cubicBezTo>
                  <a:cubicBezTo>
                    <a:pt x="36500" y="33618"/>
                    <a:pt x="38229" y="31697"/>
                    <a:pt x="38133" y="30641"/>
                  </a:cubicBezTo>
                  <a:cubicBezTo>
                    <a:pt x="38133" y="30257"/>
                    <a:pt x="37941" y="29873"/>
                    <a:pt x="37652" y="29680"/>
                  </a:cubicBezTo>
                  <a:cubicBezTo>
                    <a:pt x="37268" y="29008"/>
                    <a:pt x="36788" y="28336"/>
                    <a:pt x="36212" y="27759"/>
                  </a:cubicBezTo>
                  <a:cubicBezTo>
                    <a:pt x="35347" y="26703"/>
                    <a:pt x="34771" y="25646"/>
                    <a:pt x="35155" y="24013"/>
                  </a:cubicBezTo>
                  <a:cubicBezTo>
                    <a:pt x="35828" y="21132"/>
                    <a:pt x="38229" y="19211"/>
                    <a:pt x="39862" y="16810"/>
                  </a:cubicBezTo>
                  <a:cubicBezTo>
                    <a:pt x="41014" y="14889"/>
                    <a:pt x="39381" y="12872"/>
                    <a:pt x="38133" y="11527"/>
                  </a:cubicBezTo>
                  <a:cubicBezTo>
                    <a:pt x="36692" y="9798"/>
                    <a:pt x="35251" y="8165"/>
                    <a:pt x="33907" y="6436"/>
                  </a:cubicBezTo>
                  <a:cubicBezTo>
                    <a:pt x="30257" y="1250"/>
                    <a:pt x="23629" y="1"/>
                    <a:pt x="17002" y="115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4900250" y="-354675"/>
              <a:ext cx="778025" cy="730000"/>
            </a:xfrm>
            <a:custGeom>
              <a:avLst/>
              <a:gdLst/>
              <a:ahLst/>
              <a:cxnLst/>
              <a:rect l="l" t="t" r="r" b="b"/>
              <a:pathLst>
                <a:path w="31121" h="29200" fill="none" extrusionOk="0">
                  <a:moveTo>
                    <a:pt x="13063" y="865"/>
                  </a:moveTo>
                  <a:cubicBezTo>
                    <a:pt x="10181" y="1345"/>
                    <a:pt x="7300" y="2402"/>
                    <a:pt x="4899" y="3554"/>
                  </a:cubicBezTo>
                  <a:cubicBezTo>
                    <a:pt x="0" y="6244"/>
                    <a:pt x="96" y="11142"/>
                    <a:pt x="1345" y="16329"/>
                  </a:cubicBezTo>
                  <a:cubicBezTo>
                    <a:pt x="1633" y="17770"/>
                    <a:pt x="1921" y="19306"/>
                    <a:pt x="2593" y="20651"/>
                  </a:cubicBezTo>
                  <a:cubicBezTo>
                    <a:pt x="3746" y="22476"/>
                    <a:pt x="5571" y="23052"/>
                    <a:pt x="7108" y="23917"/>
                  </a:cubicBezTo>
                  <a:cubicBezTo>
                    <a:pt x="11430" y="26222"/>
                    <a:pt x="15752" y="27663"/>
                    <a:pt x="20939" y="28911"/>
                  </a:cubicBezTo>
                  <a:cubicBezTo>
                    <a:pt x="21515" y="29103"/>
                    <a:pt x="21996" y="29199"/>
                    <a:pt x="22572" y="29199"/>
                  </a:cubicBezTo>
                  <a:cubicBezTo>
                    <a:pt x="24109" y="29199"/>
                    <a:pt x="25261" y="27855"/>
                    <a:pt x="26222" y="26990"/>
                  </a:cubicBezTo>
                  <a:cubicBezTo>
                    <a:pt x="26894" y="26414"/>
                    <a:pt x="28335" y="25069"/>
                    <a:pt x="28335" y="24205"/>
                  </a:cubicBezTo>
                  <a:cubicBezTo>
                    <a:pt x="28335" y="24013"/>
                    <a:pt x="28239" y="23725"/>
                    <a:pt x="28239" y="23533"/>
                  </a:cubicBezTo>
                  <a:cubicBezTo>
                    <a:pt x="27951" y="23052"/>
                    <a:pt x="27855" y="22572"/>
                    <a:pt x="27471" y="22092"/>
                  </a:cubicBezTo>
                  <a:cubicBezTo>
                    <a:pt x="26990" y="21323"/>
                    <a:pt x="26702" y="20555"/>
                    <a:pt x="26990" y="19210"/>
                  </a:cubicBezTo>
                  <a:cubicBezTo>
                    <a:pt x="27663" y="17001"/>
                    <a:pt x="29199" y="15368"/>
                    <a:pt x="30256" y="13543"/>
                  </a:cubicBezTo>
                  <a:cubicBezTo>
                    <a:pt x="31120" y="12007"/>
                    <a:pt x="29872" y="10566"/>
                    <a:pt x="29199" y="9317"/>
                  </a:cubicBezTo>
                  <a:cubicBezTo>
                    <a:pt x="28239" y="8068"/>
                    <a:pt x="27278" y="6628"/>
                    <a:pt x="26414" y="5283"/>
                  </a:cubicBezTo>
                  <a:cubicBezTo>
                    <a:pt x="23628" y="1153"/>
                    <a:pt x="18346" y="0"/>
                    <a:pt x="13063" y="86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4955475" y="-246625"/>
              <a:ext cx="533100" cy="523500"/>
            </a:xfrm>
            <a:custGeom>
              <a:avLst/>
              <a:gdLst/>
              <a:ahLst/>
              <a:cxnLst/>
              <a:rect l="l" t="t" r="r" b="b"/>
              <a:pathLst>
                <a:path w="21324" h="20940" fill="none" extrusionOk="0">
                  <a:moveTo>
                    <a:pt x="9413" y="769"/>
                  </a:moveTo>
                  <a:cubicBezTo>
                    <a:pt x="7300" y="1057"/>
                    <a:pt x="5283" y="1825"/>
                    <a:pt x="3554" y="2786"/>
                  </a:cubicBezTo>
                  <a:cubicBezTo>
                    <a:pt x="192" y="4707"/>
                    <a:pt x="0" y="8165"/>
                    <a:pt x="1057" y="12007"/>
                  </a:cubicBezTo>
                  <a:cubicBezTo>
                    <a:pt x="1249" y="12967"/>
                    <a:pt x="1537" y="13928"/>
                    <a:pt x="2017" y="14792"/>
                  </a:cubicBezTo>
                  <a:cubicBezTo>
                    <a:pt x="2690" y="15945"/>
                    <a:pt x="3842" y="16617"/>
                    <a:pt x="4611" y="17193"/>
                  </a:cubicBezTo>
                  <a:cubicBezTo>
                    <a:pt x="7300" y="19018"/>
                    <a:pt x="9797" y="19979"/>
                    <a:pt x="13543" y="20747"/>
                  </a:cubicBezTo>
                  <a:cubicBezTo>
                    <a:pt x="13928" y="20939"/>
                    <a:pt x="14216" y="20939"/>
                    <a:pt x="14600" y="20939"/>
                  </a:cubicBezTo>
                  <a:cubicBezTo>
                    <a:pt x="15560" y="20939"/>
                    <a:pt x="16425" y="20267"/>
                    <a:pt x="17097" y="19787"/>
                  </a:cubicBezTo>
                  <a:cubicBezTo>
                    <a:pt x="17866" y="19499"/>
                    <a:pt x="18826" y="18826"/>
                    <a:pt x="19018" y="18346"/>
                  </a:cubicBezTo>
                  <a:cubicBezTo>
                    <a:pt x="19210" y="18250"/>
                    <a:pt x="19210" y="18058"/>
                    <a:pt x="19210" y="17866"/>
                  </a:cubicBezTo>
                  <a:lnTo>
                    <a:pt x="19210" y="16905"/>
                  </a:lnTo>
                  <a:cubicBezTo>
                    <a:pt x="19018" y="16425"/>
                    <a:pt x="19018" y="15849"/>
                    <a:pt x="19306" y="14984"/>
                  </a:cubicBezTo>
                  <a:cubicBezTo>
                    <a:pt x="19787" y="13544"/>
                    <a:pt x="20459" y="12295"/>
                    <a:pt x="20939" y="10854"/>
                  </a:cubicBezTo>
                  <a:cubicBezTo>
                    <a:pt x="21323" y="9702"/>
                    <a:pt x="20747" y="8645"/>
                    <a:pt x="20363" y="7781"/>
                  </a:cubicBezTo>
                  <a:cubicBezTo>
                    <a:pt x="19883" y="6724"/>
                    <a:pt x="19306" y="5764"/>
                    <a:pt x="18922" y="4803"/>
                  </a:cubicBezTo>
                  <a:cubicBezTo>
                    <a:pt x="17577" y="1249"/>
                    <a:pt x="13639" y="1"/>
                    <a:pt x="9413" y="76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4984275" y="-136175"/>
              <a:ext cx="357825" cy="319400"/>
            </a:xfrm>
            <a:custGeom>
              <a:avLst/>
              <a:gdLst/>
              <a:ahLst/>
              <a:cxnLst/>
              <a:rect l="l" t="t" r="r" b="b"/>
              <a:pathLst>
                <a:path w="14313" h="12776" fill="none" extrusionOk="0">
                  <a:moveTo>
                    <a:pt x="7013" y="385"/>
                  </a:moveTo>
                  <a:cubicBezTo>
                    <a:pt x="3459" y="865"/>
                    <a:pt x="1" y="3555"/>
                    <a:pt x="2018" y="7493"/>
                  </a:cubicBezTo>
                  <a:cubicBezTo>
                    <a:pt x="4227" y="11719"/>
                    <a:pt x="4323" y="12487"/>
                    <a:pt x="9510" y="12679"/>
                  </a:cubicBezTo>
                  <a:cubicBezTo>
                    <a:pt x="14312" y="12775"/>
                    <a:pt x="12872" y="7589"/>
                    <a:pt x="12872" y="4131"/>
                  </a:cubicBezTo>
                  <a:cubicBezTo>
                    <a:pt x="12680" y="1153"/>
                    <a:pt x="9894" y="1"/>
                    <a:pt x="7013" y="38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5"/>
          <p:cNvGrpSpPr/>
          <p:nvPr/>
        </p:nvGrpSpPr>
        <p:grpSpPr>
          <a:xfrm rot="-1433037">
            <a:off x="6424029" y="-1853956"/>
            <a:ext cx="3092960" cy="2766374"/>
            <a:chOff x="5200" y="3589850"/>
            <a:chExt cx="3092850" cy="2766275"/>
          </a:xfrm>
        </p:grpSpPr>
        <p:sp>
          <p:nvSpPr>
            <p:cNvPr id="480" name="Google Shape;480;p25"/>
            <p:cNvSpPr/>
            <p:nvPr/>
          </p:nvSpPr>
          <p:spPr>
            <a:xfrm>
              <a:off x="5200" y="3589850"/>
              <a:ext cx="3092850" cy="2766275"/>
            </a:xfrm>
            <a:custGeom>
              <a:avLst/>
              <a:gdLst/>
              <a:ahLst/>
              <a:cxnLst/>
              <a:rect l="l" t="t" r="r" b="b"/>
              <a:pathLst>
                <a:path w="123714" h="110651" fill="none" extrusionOk="0">
                  <a:moveTo>
                    <a:pt x="3650" y="8741"/>
                  </a:moveTo>
                  <a:lnTo>
                    <a:pt x="3650" y="8741"/>
                  </a:lnTo>
                  <a:cubicBezTo>
                    <a:pt x="9797" y="7493"/>
                    <a:pt x="16809" y="8261"/>
                    <a:pt x="23052" y="8741"/>
                  </a:cubicBezTo>
                  <a:cubicBezTo>
                    <a:pt x="28815" y="9126"/>
                    <a:pt x="34290" y="9894"/>
                    <a:pt x="40053" y="9126"/>
                  </a:cubicBezTo>
                  <a:cubicBezTo>
                    <a:pt x="46104" y="8165"/>
                    <a:pt x="51867" y="5860"/>
                    <a:pt x="57726" y="4131"/>
                  </a:cubicBezTo>
                  <a:cubicBezTo>
                    <a:pt x="71558" y="1"/>
                    <a:pt x="83756" y="4035"/>
                    <a:pt x="96723" y="9126"/>
                  </a:cubicBezTo>
                  <a:cubicBezTo>
                    <a:pt x="103542" y="11719"/>
                    <a:pt x="103446" y="17194"/>
                    <a:pt x="107192" y="22765"/>
                  </a:cubicBezTo>
                  <a:cubicBezTo>
                    <a:pt x="109017" y="25550"/>
                    <a:pt x="112187" y="27951"/>
                    <a:pt x="113532" y="30929"/>
                  </a:cubicBezTo>
                  <a:cubicBezTo>
                    <a:pt x="115453" y="35347"/>
                    <a:pt x="112667" y="43896"/>
                    <a:pt x="111515" y="48314"/>
                  </a:cubicBezTo>
                  <a:cubicBezTo>
                    <a:pt x="110746" y="51099"/>
                    <a:pt x="109786" y="53981"/>
                    <a:pt x="109594" y="56862"/>
                  </a:cubicBezTo>
                  <a:cubicBezTo>
                    <a:pt x="109209" y="62337"/>
                    <a:pt x="112379" y="65795"/>
                    <a:pt x="115453" y="69829"/>
                  </a:cubicBezTo>
                  <a:cubicBezTo>
                    <a:pt x="118814" y="74248"/>
                    <a:pt x="123713" y="81643"/>
                    <a:pt x="120543" y="87118"/>
                  </a:cubicBezTo>
                  <a:cubicBezTo>
                    <a:pt x="116797" y="93361"/>
                    <a:pt x="111226" y="98260"/>
                    <a:pt x="105752" y="103063"/>
                  </a:cubicBezTo>
                  <a:cubicBezTo>
                    <a:pt x="98932" y="109018"/>
                    <a:pt x="93841" y="110651"/>
                    <a:pt x="85293" y="107577"/>
                  </a:cubicBezTo>
                  <a:cubicBezTo>
                    <a:pt x="76840" y="104503"/>
                    <a:pt x="68292" y="101910"/>
                    <a:pt x="59551" y="99701"/>
                  </a:cubicBezTo>
                  <a:cubicBezTo>
                    <a:pt x="55421" y="98740"/>
                    <a:pt x="55229" y="97780"/>
                    <a:pt x="53404" y="93938"/>
                  </a:cubicBezTo>
                  <a:cubicBezTo>
                    <a:pt x="51675" y="90480"/>
                    <a:pt x="50138" y="87118"/>
                    <a:pt x="48506" y="83660"/>
                  </a:cubicBezTo>
                  <a:cubicBezTo>
                    <a:pt x="45144" y="76457"/>
                    <a:pt x="34386" y="76457"/>
                    <a:pt x="27663" y="74440"/>
                  </a:cubicBezTo>
                  <a:cubicBezTo>
                    <a:pt x="20843" y="72327"/>
                    <a:pt x="14120" y="70309"/>
                    <a:pt x="7300" y="68292"/>
                  </a:cubicBezTo>
                  <a:cubicBezTo>
                    <a:pt x="3170" y="67044"/>
                    <a:pt x="769" y="66083"/>
                    <a:pt x="288" y="61761"/>
                  </a:cubicBezTo>
                  <a:cubicBezTo>
                    <a:pt x="0" y="57919"/>
                    <a:pt x="0" y="54077"/>
                    <a:pt x="0" y="50235"/>
                  </a:cubicBezTo>
                  <a:cubicBezTo>
                    <a:pt x="288" y="36212"/>
                    <a:pt x="1537" y="22380"/>
                    <a:pt x="3650" y="874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209300" y="3726725"/>
              <a:ext cx="2732650" cy="2494925"/>
            </a:xfrm>
            <a:custGeom>
              <a:avLst/>
              <a:gdLst/>
              <a:ahLst/>
              <a:cxnLst/>
              <a:rect l="l" t="t" r="r" b="b"/>
              <a:pathLst>
                <a:path w="109306" h="99797" fill="none" extrusionOk="0">
                  <a:moveTo>
                    <a:pt x="51579" y="3651"/>
                  </a:moveTo>
                  <a:cubicBezTo>
                    <a:pt x="63874" y="1"/>
                    <a:pt x="74728" y="3651"/>
                    <a:pt x="86446" y="8165"/>
                  </a:cubicBezTo>
                  <a:cubicBezTo>
                    <a:pt x="92497" y="10566"/>
                    <a:pt x="92401" y="15465"/>
                    <a:pt x="95667" y="20459"/>
                  </a:cubicBezTo>
                  <a:cubicBezTo>
                    <a:pt x="97299" y="22957"/>
                    <a:pt x="100181" y="25070"/>
                    <a:pt x="101430" y="27855"/>
                  </a:cubicBezTo>
                  <a:cubicBezTo>
                    <a:pt x="102870" y="31217"/>
                    <a:pt x="101430" y="37076"/>
                    <a:pt x="100373" y="41398"/>
                  </a:cubicBezTo>
                  <a:cubicBezTo>
                    <a:pt x="100085" y="42263"/>
                    <a:pt x="99797" y="43127"/>
                    <a:pt x="99701" y="43799"/>
                  </a:cubicBezTo>
                  <a:cubicBezTo>
                    <a:pt x="99028" y="46393"/>
                    <a:pt x="98260" y="48986"/>
                    <a:pt x="98068" y="51676"/>
                  </a:cubicBezTo>
                  <a:cubicBezTo>
                    <a:pt x="97684" y="56670"/>
                    <a:pt x="100469" y="59648"/>
                    <a:pt x="103351" y="63490"/>
                  </a:cubicBezTo>
                  <a:cubicBezTo>
                    <a:pt x="104599" y="65315"/>
                    <a:pt x="106328" y="67716"/>
                    <a:pt x="107385" y="70213"/>
                  </a:cubicBezTo>
                  <a:cubicBezTo>
                    <a:pt x="108729" y="73287"/>
                    <a:pt x="109306" y="76457"/>
                    <a:pt x="107769" y="79242"/>
                  </a:cubicBezTo>
                  <a:cubicBezTo>
                    <a:pt x="106616" y="81259"/>
                    <a:pt x="105272" y="83084"/>
                    <a:pt x="103831" y="84909"/>
                  </a:cubicBezTo>
                  <a:cubicBezTo>
                    <a:pt x="101045" y="88175"/>
                    <a:pt x="97780" y="91056"/>
                    <a:pt x="94706" y="93938"/>
                  </a:cubicBezTo>
                  <a:cubicBezTo>
                    <a:pt x="92977" y="95378"/>
                    <a:pt x="91344" y="96531"/>
                    <a:pt x="89904" y="97395"/>
                  </a:cubicBezTo>
                  <a:cubicBezTo>
                    <a:pt x="85773" y="99701"/>
                    <a:pt x="81931" y="99797"/>
                    <a:pt x="76360" y="97876"/>
                  </a:cubicBezTo>
                  <a:cubicBezTo>
                    <a:pt x="68772" y="95090"/>
                    <a:pt x="60992" y="92785"/>
                    <a:pt x="53116" y="90768"/>
                  </a:cubicBezTo>
                  <a:cubicBezTo>
                    <a:pt x="49562" y="89807"/>
                    <a:pt x="49274" y="88943"/>
                    <a:pt x="47641" y="85581"/>
                  </a:cubicBezTo>
                  <a:cubicBezTo>
                    <a:pt x="46585" y="83372"/>
                    <a:pt x="45432" y="81067"/>
                    <a:pt x="44280" y="78762"/>
                  </a:cubicBezTo>
                  <a:cubicBezTo>
                    <a:pt x="43895" y="77897"/>
                    <a:pt x="43511" y="77225"/>
                    <a:pt x="43223" y="76360"/>
                  </a:cubicBezTo>
                  <a:cubicBezTo>
                    <a:pt x="40053" y="70021"/>
                    <a:pt x="30544" y="69925"/>
                    <a:pt x="24589" y="68100"/>
                  </a:cubicBezTo>
                  <a:cubicBezTo>
                    <a:pt x="23725" y="67812"/>
                    <a:pt x="23149" y="67620"/>
                    <a:pt x="22284" y="67332"/>
                  </a:cubicBezTo>
                  <a:cubicBezTo>
                    <a:pt x="17097" y="65699"/>
                    <a:pt x="11719" y="63874"/>
                    <a:pt x="6436" y="62145"/>
                  </a:cubicBezTo>
                  <a:cubicBezTo>
                    <a:pt x="2882" y="60992"/>
                    <a:pt x="673" y="60128"/>
                    <a:pt x="289" y="56190"/>
                  </a:cubicBezTo>
                  <a:cubicBezTo>
                    <a:pt x="0" y="52732"/>
                    <a:pt x="0" y="49082"/>
                    <a:pt x="96" y="45624"/>
                  </a:cubicBezTo>
                  <a:cubicBezTo>
                    <a:pt x="192" y="39861"/>
                    <a:pt x="577" y="34098"/>
                    <a:pt x="961" y="28335"/>
                  </a:cubicBezTo>
                  <a:cubicBezTo>
                    <a:pt x="1249" y="24013"/>
                    <a:pt x="1729" y="19691"/>
                    <a:pt x="2210" y="15465"/>
                  </a:cubicBezTo>
                  <a:cubicBezTo>
                    <a:pt x="2594" y="12967"/>
                    <a:pt x="2882" y="10470"/>
                    <a:pt x="3362" y="8069"/>
                  </a:cubicBezTo>
                  <a:cubicBezTo>
                    <a:pt x="8357" y="6916"/>
                    <a:pt x="14216" y="7589"/>
                    <a:pt x="19499" y="7877"/>
                  </a:cubicBezTo>
                  <a:cubicBezTo>
                    <a:pt x="19883" y="7877"/>
                    <a:pt x="20267" y="7877"/>
                    <a:pt x="20651" y="8069"/>
                  </a:cubicBezTo>
                  <a:cubicBezTo>
                    <a:pt x="25742" y="8357"/>
                    <a:pt x="30737" y="9125"/>
                    <a:pt x="36019" y="8261"/>
                  </a:cubicBezTo>
                  <a:cubicBezTo>
                    <a:pt x="41110" y="7204"/>
                    <a:pt x="46297" y="5187"/>
                    <a:pt x="51579" y="365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399000" y="3861200"/>
              <a:ext cx="2420500" cy="2245200"/>
            </a:xfrm>
            <a:custGeom>
              <a:avLst/>
              <a:gdLst/>
              <a:ahLst/>
              <a:cxnLst/>
              <a:rect l="l" t="t" r="r" b="b"/>
              <a:pathLst>
                <a:path w="96820" h="89808" fill="none" extrusionOk="0">
                  <a:moveTo>
                    <a:pt x="46009" y="3170"/>
                  </a:moveTo>
                  <a:cubicBezTo>
                    <a:pt x="56862" y="0"/>
                    <a:pt x="66467" y="3266"/>
                    <a:pt x="76553" y="7204"/>
                  </a:cubicBezTo>
                  <a:cubicBezTo>
                    <a:pt x="81931" y="9413"/>
                    <a:pt x="81835" y="13736"/>
                    <a:pt x="84717" y="18058"/>
                  </a:cubicBezTo>
                  <a:cubicBezTo>
                    <a:pt x="86158" y="20363"/>
                    <a:pt x="88655" y="22380"/>
                    <a:pt x="89711" y="24781"/>
                  </a:cubicBezTo>
                  <a:cubicBezTo>
                    <a:pt x="91056" y="27855"/>
                    <a:pt x="89808" y="33138"/>
                    <a:pt x="88847" y="36980"/>
                  </a:cubicBezTo>
                  <a:cubicBezTo>
                    <a:pt x="88655" y="37748"/>
                    <a:pt x="88559" y="38420"/>
                    <a:pt x="88367" y="39189"/>
                  </a:cubicBezTo>
                  <a:cubicBezTo>
                    <a:pt x="87790" y="41494"/>
                    <a:pt x="87118" y="43895"/>
                    <a:pt x="86926" y="46297"/>
                  </a:cubicBezTo>
                  <a:cubicBezTo>
                    <a:pt x="86638" y="50811"/>
                    <a:pt x="89135" y="53596"/>
                    <a:pt x="91536" y="56958"/>
                  </a:cubicBezTo>
                  <a:cubicBezTo>
                    <a:pt x="92689" y="58591"/>
                    <a:pt x="94130" y="60800"/>
                    <a:pt x="95090" y="63105"/>
                  </a:cubicBezTo>
                  <a:cubicBezTo>
                    <a:pt x="96339" y="65795"/>
                    <a:pt x="96819" y="68676"/>
                    <a:pt x="95474" y="71270"/>
                  </a:cubicBezTo>
                  <a:cubicBezTo>
                    <a:pt x="94514" y="72999"/>
                    <a:pt x="93361" y="74727"/>
                    <a:pt x="92017" y="76360"/>
                  </a:cubicBezTo>
                  <a:cubicBezTo>
                    <a:pt x="89615" y="79434"/>
                    <a:pt x="86830" y="82027"/>
                    <a:pt x="84044" y="84525"/>
                  </a:cubicBezTo>
                  <a:cubicBezTo>
                    <a:pt x="82604" y="85869"/>
                    <a:pt x="81067" y="86926"/>
                    <a:pt x="79722" y="87694"/>
                  </a:cubicBezTo>
                  <a:cubicBezTo>
                    <a:pt x="76168" y="89615"/>
                    <a:pt x="72711" y="89807"/>
                    <a:pt x="67716" y="88078"/>
                  </a:cubicBezTo>
                  <a:cubicBezTo>
                    <a:pt x="60992" y="85677"/>
                    <a:pt x="54077" y="83564"/>
                    <a:pt x="47065" y="81835"/>
                  </a:cubicBezTo>
                  <a:cubicBezTo>
                    <a:pt x="43895" y="80971"/>
                    <a:pt x="43607" y="80202"/>
                    <a:pt x="42167" y="77225"/>
                  </a:cubicBezTo>
                  <a:cubicBezTo>
                    <a:pt x="41206" y="75208"/>
                    <a:pt x="40149" y="73191"/>
                    <a:pt x="39189" y="71270"/>
                  </a:cubicBezTo>
                  <a:cubicBezTo>
                    <a:pt x="38805" y="70501"/>
                    <a:pt x="38421" y="69925"/>
                    <a:pt x="38132" y="69157"/>
                  </a:cubicBezTo>
                  <a:cubicBezTo>
                    <a:pt x="35347" y="63586"/>
                    <a:pt x="26894" y="63394"/>
                    <a:pt x="21516" y="61857"/>
                  </a:cubicBezTo>
                  <a:cubicBezTo>
                    <a:pt x="20843" y="61665"/>
                    <a:pt x="20171" y="61473"/>
                    <a:pt x="19499" y="61280"/>
                  </a:cubicBezTo>
                  <a:cubicBezTo>
                    <a:pt x="15080" y="59744"/>
                    <a:pt x="10278" y="57919"/>
                    <a:pt x="5667" y="56190"/>
                  </a:cubicBezTo>
                  <a:cubicBezTo>
                    <a:pt x="2594" y="55133"/>
                    <a:pt x="673" y="54269"/>
                    <a:pt x="289" y="50715"/>
                  </a:cubicBezTo>
                  <a:cubicBezTo>
                    <a:pt x="0" y="47545"/>
                    <a:pt x="0" y="44376"/>
                    <a:pt x="0" y="41206"/>
                  </a:cubicBezTo>
                  <a:cubicBezTo>
                    <a:pt x="192" y="36019"/>
                    <a:pt x="481" y="30736"/>
                    <a:pt x="865" y="25646"/>
                  </a:cubicBezTo>
                  <a:cubicBezTo>
                    <a:pt x="1249" y="21804"/>
                    <a:pt x="1633" y="17770"/>
                    <a:pt x="2113" y="13928"/>
                  </a:cubicBezTo>
                  <a:cubicBezTo>
                    <a:pt x="2306" y="11815"/>
                    <a:pt x="2690" y="9413"/>
                    <a:pt x="3074" y="7204"/>
                  </a:cubicBezTo>
                  <a:cubicBezTo>
                    <a:pt x="7492" y="6244"/>
                    <a:pt x="12679" y="6724"/>
                    <a:pt x="17289" y="7012"/>
                  </a:cubicBezTo>
                  <a:cubicBezTo>
                    <a:pt x="17674" y="7012"/>
                    <a:pt x="18058" y="7012"/>
                    <a:pt x="18250" y="7108"/>
                  </a:cubicBezTo>
                  <a:cubicBezTo>
                    <a:pt x="22860" y="7396"/>
                    <a:pt x="27279" y="7973"/>
                    <a:pt x="31889" y="7204"/>
                  </a:cubicBezTo>
                  <a:cubicBezTo>
                    <a:pt x="36788" y="6436"/>
                    <a:pt x="41302" y="4611"/>
                    <a:pt x="46009" y="3170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95900" y="4000475"/>
              <a:ext cx="2093925" cy="2000275"/>
            </a:xfrm>
            <a:custGeom>
              <a:avLst/>
              <a:gdLst/>
              <a:ahLst/>
              <a:cxnLst/>
              <a:rect l="l" t="t" r="r" b="b"/>
              <a:pathLst>
                <a:path w="83757" h="80011" fill="none" extrusionOk="0">
                  <a:moveTo>
                    <a:pt x="40054" y="2594"/>
                  </a:moveTo>
                  <a:cubicBezTo>
                    <a:pt x="49370" y="0"/>
                    <a:pt x="57631" y="2882"/>
                    <a:pt x="66371" y="6340"/>
                  </a:cubicBezTo>
                  <a:cubicBezTo>
                    <a:pt x="70886" y="8165"/>
                    <a:pt x="70886" y="11911"/>
                    <a:pt x="73287" y="15753"/>
                  </a:cubicBezTo>
                  <a:cubicBezTo>
                    <a:pt x="74632" y="17770"/>
                    <a:pt x="76649" y="19499"/>
                    <a:pt x="77609" y="21804"/>
                  </a:cubicBezTo>
                  <a:cubicBezTo>
                    <a:pt x="78762" y="24589"/>
                    <a:pt x="77801" y="29296"/>
                    <a:pt x="76937" y="32753"/>
                  </a:cubicBezTo>
                  <a:cubicBezTo>
                    <a:pt x="76841" y="33426"/>
                    <a:pt x="76553" y="34098"/>
                    <a:pt x="76457" y="34674"/>
                  </a:cubicBezTo>
                  <a:cubicBezTo>
                    <a:pt x="75976" y="36691"/>
                    <a:pt x="75400" y="38709"/>
                    <a:pt x="75208" y="40918"/>
                  </a:cubicBezTo>
                  <a:cubicBezTo>
                    <a:pt x="75016" y="44952"/>
                    <a:pt x="77129" y="47353"/>
                    <a:pt x="79242" y="50523"/>
                  </a:cubicBezTo>
                  <a:cubicBezTo>
                    <a:pt x="80203" y="52060"/>
                    <a:pt x="81355" y="53981"/>
                    <a:pt x="82316" y="55998"/>
                  </a:cubicBezTo>
                  <a:cubicBezTo>
                    <a:pt x="83276" y="58399"/>
                    <a:pt x="83756" y="61088"/>
                    <a:pt x="82700" y="63393"/>
                  </a:cubicBezTo>
                  <a:cubicBezTo>
                    <a:pt x="81835" y="65026"/>
                    <a:pt x="80779" y="66467"/>
                    <a:pt x="79722" y="68004"/>
                  </a:cubicBezTo>
                  <a:cubicBezTo>
                    <a:pt x="77609" y="70789"/>
                    <a:pt x="75208" y="73094"/>
                    <a:pt x="72999" y="75496"/>
                  </a:cubicBezTo>
                  <a:cubicBezTo>
                    <a:pt x="71750" y="76552"/>
                    <a:pt x="70309" y="77513"/>
                    <a:pt x="69253" y="78281"/>
                  </a:cubicBezTo>
                  <a:cubicBezTo>
                    <a:pt x="66083" y="79914"/>
                    <a:pt x="63010" y="80010"/>
                    <a:pt x="58783" y="78473"/>
                  </a:cubicBezTo>
                  <a:cubicBezTo>
                    <a:pt x="52924" y="76456"/>
                    <a:pt x="46873" y="74631"/>
                    <a:pt x="40822" y="73094"/>
                  </a:cubicBezTo>
                  <a:cubicBezTo>
                    <a:pt x="38036" y="72326"/>
                    <a:pt x="37748" y="71750"/>
                    <a:pt x="36500" y="69156"/>
                  </a:cubicBezTo>
                  <a:cubicBezTo>
                    <a:pt x="35635" y="67331"/>
                    <a:pt x="34675" y="65603"/>
                    <a:pt x="33810" y="63970"/>
                  </a:cubicBezTo>
                  <a:cubicBezTo>
                    <a:pt x="33426" y="63393"/>
                    <a:pt x="33234" y="62721"/>
                    <a:pt x="32850" y="62145"/>
                  </a:cubicBezTo>
                  <a:cubicBezTo>
                    <a:pt x="30352" y="57246"/>
                    <a:pt x="23149" y="57246"/>
                    <a:pt x="18346" y="55805"/>
                  </a:cubicBezTo>
                  <a:cubicBezTo>
                    <a:pt x="17578" y="55517"/>
                    <a:pt x="17290" y="55517"/>
                    <a:pt x="16521" y="55229"/>
                  </a:cubicBezTo>
                  <a:cubicBezTo>
                    <a:pt x="12775" y="53788"/>
                    <a:pt x="8645" y="51867"/>
                    <a:pt x="4803" y="50427"/>
                  </a:cubicBezTo>
                  <a:cubicBezTo>
                    <a:pt x="2018" y="49274"/>
                    <a:pt x="481" y="48506"/>
                    <a:pt x="193" y="45336"/>
                  </a:cubicBezTo>
                  <a:cubicBezTo>
                    <a:pt x="1" y="42551"/>
                    <a:pt x="1" y="39669"/>
                    <a:pt x="97" y="36788"/>
                  </a:cubicBezTo>
                  <a:cubicBezTo>
                    <a:pt x="193" y="32177"/>
                    <a:pt x="577" y="27567"/>
                    <a:pt x="961" y="22860"/>
                  </a:cubicBezTo>
                  <a:cubicBezTo>
                    <a:pt x="1153" y="19402"/>
                    <a:pt x="1537" y="15945"/>
                    <a:pt x="1922" y="12583"/>
                  </a:cubicBezTo>
                  <a:cubicBezTo>
                    <a:pt x="2114" y="10662"/>
                    <a:pt x="2402" y="8453"/>
                    <a:pt x="2594" y="6532"/>
                  </a:cubicBezTo>
                  <a:cubicBezTo>
                    <a:pt x="6436" y="5763"/>
                    <a:pt x="11046" y="6052"/>
                    <a:pt x="15080" y="6244"/>
                  </a:cubicBezTo>
                  <a:lnTo>
                    <a:pt x="15945" y="6244"/>
                  </a:lnTo>
                  <a:cubicBezTo>
                    <a:pt x="19883" y="6436"/>
                    <a:pt x="23725" y="6916"/>
                    <a:pt x="27663" y="6244"/>
                  </a:cubicBezTo>
                  <a:cubicBezTo>
                    <a:pt x="32081" y="5379"/>
                    <a:pt x="36115" y="3842"/>
                    <a:pt x="40054" y="259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797600" y="4134950"/>
              <a:ext cx="1769750" cy="1748125"/>
            </a:xfrm>
            <a:custGeom>
              <a:avLst/>
              <a:gdLst/>
              <a:ahLst/>
              <a:cxnLst/>
              <a:rect l="l" t="t" r="r" b="b"/>
              <a:pathLst>
                <a:path w="70790" h="69925" fill="none" extrusionOk="0">
                  <a:moveTo>
                    <a:pt x="34099" y="2209"/>
                  </a:moveTo>
                  <a:cubicBezTo>
                    <a:pt x="41879" y="0"/>
                    <a:pt x="48794" y="2401"/>
                    <a:pt x="56190" y="5379"/>
                  </a:cubicBezTo>
                  <a:cubicBezTo>
                    <a:pt x="60032" y="7012"/>
                    <a:pt x="60032" y="10085"/>
                    <a:pt x="62049" y="13351"/>
                  </a:cubicBezTo>
                  <a:cubicBezTo>
                    <a:pt x="63106" y="15176"/>
                    <a:pt x="64931" y="16809"/>
                    <a:pt x="65603" y="18730"/>
                  </a:cubicBezTo>
                  <a:cubicBezTo>
                    <a:pt x="66564" y="21227"/>
                    <a:pt x="65795" y="25261"/>
                    <a:pt x="65123" y="28335"/>
                  </a:cubicBezTo>
                  <a:cubicBezTo>
                    <a:pt x="65027" y="28911"/>
                    <a:pt x="64931" y="29584"/>
                    <a:pt x="64835" y="30064"/>
                  </a:cubicBezTo>
                  <a:cubicBezTo>
                    <a:pt x="64451" y="31793"/>
                    <a:pt x="63970" y="33618"/>
                    <a:pt x="63874" y="35539"/>
                  </a:cubicBezTo>
                  <a:cubicBezTo>
                    <a:pt x="63586" y="38997"/>
                    <a:pt x="65411" y="41302"/>
                    <a:pt x="67044" y="44087"/>
                  </a:cubicBezTo>
                  <a:cubicBezTo>
                    <a:pt x="67908" y="45336"/>
                    <a:pt x="68869" y="47161"/>
                    <a:pt x="69637" y="48890"/>
                  </a:cubicBezTo>
                  <a:cubicBezTo>
                    <a:pt x="70406" y="51003"/>
                    <a:pt x="70790" y="53308"/>
                    <a:pt x="69829" y="55229"/>
                  </a:cubicBezTo>
                  <a:cubicBezTo>
                    <a:pt x="69157" y="56670"/>
                    <a:pt x="68293" y="58014"/>
                    <a:pt x="67332" y="59359"/>
                  </a:cubicBezTo>
                  <a:cubicBezTo>
                    <a:pt x="65507" y="61760"/>
                    <a:pt x="63682" y="63873"/>
                    <a:pt x="61761" y="66083"/>
                  </a:cubicBezTo>
                  <a:cubicBezTo>
                    <a:pt x="60801" y="67043"/>
                    <a:pt x="59552" y="67812"/>
                    <a:pt x="58688" y="68484"/>
                  </a:cubicBezTo>
                  <a:cubicBezTo>
                    <a:pt x="55902" y="69733"/>
                    <a:pt x="53405" y="69925"/>
                    <a:pt x="49659" y="68580"/>
                  </a:cubicBezTo>
                  <a:cubicBezTo>
                    <a:pt x="44664" y="66755"/>
                    <a:pt x="39477" y="65218"/>
                    <a:pt x="34291" y="63873"/>
                  </a:cubicBezTo>
                  <a:cubicBezTo>
                    <a:pt x="31889" y="63297"/>
                    <a:pt x="31697" y="62721"/>
                    <a:pt x="30545" y="60608"/>
                  </a:cubicBezTo>
                  <a:cubicBezTo>
                    <a:pt x="29872" y="59167"/>
                    <a:pt x="29008" y="57726"/>
                    <a:pt x="28336" y="56189"/>
                  </a:cubicBezTo>
                  <a:cubicBezTo>
                    <a:pt x="28047" y="55709"/>
                    <a:pt x="27855" y="55229"/>
                    <a:pt x="27471" y="54653"/>
                  </a:cubicBezTo>
                  <a:cubicBezTo>
                    <a:pt x="25262" y="50523"/>
                    <a:pt x="19019" y="50426"/>
                    <a:pt x="15081" y="49274"/>
                  </a:cubicBezTo>
                  <a:cubicBezTo>
                    <a:pt x="14504" y="48986"/>
                    <a:pt x="14120" y="48986"/>
                    <a:pt x="13544" y="48602"/>
                  </a:cubicBezTo>
                  <a:cubicBezTo>
                    <a:pt x="10566" y="47353"/>
                    <a:pt x="7012" y="45432"/>
                    <a:pt x="3843" y="43991"/>
                  </a:cubicBezTo>
                  <a:cubicBezTo>
                    <a:pt x="1538" y="42935"/>
                    <a:pt x="193" y="42166"/>
                    <a:pt x="97" y="39381"/>
                  </a:cubicBezTo>
                  <a:cubicBezTo>
                    <a:pt x="1" y="36883"/>
                    <a:pt x="1" y="34482"/>
                    <a:pt x="97" y="31985"/>
                  </a:cubicBezTo>
                  <a:cubicBezTo>
                    <a:pt x="193" y="27855"/>
                    <a:pt x="577" y="23917"/>
                    <a:pt x="961" y="19786"/>
                  </a:cubicBezTo>
                  <a:cubicBezTo>
                    <a:pt x="1153" y="16809"/>
                    <a:pt x="1442" y="13831"/>
                    <a:pt x="1730" y="10662"/>
                  </a:cubicBezTo>
                  <a:cubicBezTo>
                    <a:pt x="2018" y="9029"/>
                    <a:pt x="2114" y="7108"/>
                    <a:pt x="2402" y="5379"/>
                  </a:cubicBezTo>
                  <a:cubicBezTo>
                    <a:pt x="5572" y="4611"/>
                    <a:pt x="9414" y="4899"/>
                    <a:pt x="12968" y="5091"/>
                  </a:cubicBezTo>
                  <a:lnTo>
                    <a:pt x="13640" y="5091"/>
                  </a:lnTo>
                  <a:cubicBezTo>
                    <a:pt x="17002" y="5187"/>
                    <a:pt x="20267" y="5571"/>
                    <a:pt x="23725" y="4899"/>
                  </a:cubicBezTo>
                  <a:cubicBezTo>
                    <a:pt x="27183" y="4611"/>
                    <a:pt x="30545" y="3266"/>
                    <a:pt x="34099" y="220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989700" y="4276625"/>
              <a:ext cx="1455200" cy="1498400"/>
            </a:xfrm>
            <a:custGeom>
              <a:avLst/>
              <a:gdLst/>
              <a:ahLst/>
              <a:cxnLst/>
              <a:rect l="l" t="t" r="r" b="b"/>
              <a:pathLst>
                <a:path w="58208" h="59936" fill="none" extrusionOk="0">
                  <a:moveTo>
                    <a:pt x="28432" y="1537"/>
                  </a:moveTo>
                  <a:cubicBezTo>
                    <a:pt x="34675" y="0"/>
                    <a:pt x="40342" y="1921"/>
                    <a:pt x="46201" y="4418"/>
                  </a:cubicBezTo>
                  <a:cubicBezTo>
                    <a:pt x="49275" y="5763"/>
                    <a:pt x="49467" y="8260"/>
                    <a:pt x="50908" y="10950"/>
                  </a:cubicBezTo>
                  <a:cubicBezTo>
                    <a:pt x="51868" y="12487"/>
                    <a:pt x="53117" y="13927"/>
                    <a:pt x="53789" y="15752"/>
                  </a:cubicBezTo>
                  <a:cubicBezTo>
                    <a:pt x="54557" y="17865"/>
                    <a:pt x="53981" y="21323"/>
                    <a:pt x="53501" y="24013"/>
                  </a:cubicBezTo>
                  <a:cubicBezTo>
                    <a:pt x="53405" y="24493"/>
                    <a:pt x="53309" y="24973"/>
                    <a:pt x="53309" y="25453"/>
                  </a:cubicBezTo>
                  <a:cubicBezTo>
                    <a:pt x="53021" y="26990"/>
                    <a:pt x="52540" y="28527"/>
                    <a:pt x="52540" y="30256"/>
                  </a:cubicBezTo>
                  <a:cubicBezTo>
                    <a:pt x="52444" y="33233"/>
                    <a:pt x="53885" y="35251"/>
                    <a:pt x="55230" y="37652"/>
                  </a:cubicBezTo>
                  <a:cubicBezTo>
                    <a:pt x="55902" y="38900"/>
                    <a:pt x="56671" y="40341"/>
                    <a:pt x="57247" y="41878"/>
                  </a:cubicBezTo>
                  <a:cubicBezTo>
                    <a:pt x="57919" y="43799"/>
                    <a:pt x="58207" y="45720"/>
                    <a:pt x="57439" y="47449"/>
                  </a:cubicBezTo>
                  <a:cubicBezTo>
                    <a:pt x="56863" y="48698"/>
                    <a:pt x="56190" y="49850"/>
                    <a:pt x="55422" y="51003"/>
                  </a:cubicBezTo>
                  <a:cubicBezTo>
                    <a:pt x="53981" y="53212"/>
                    <a:pt x="52540" y="54941"/>
                    <a:pt x="51100" y="56862"/>
                  </a:cubicBezTo>
                  <a:cubicBezTo>
                    <a:pt x="50235" y="57630"/>
                    <a:pt x="49179" y="58495"/>
                    <a:pt x="48506" y="58783"/>
                  </a:cubicBezTo>
                  <a:cubicBezTo>
                    <a:pt x="46201" y="59935"/>
                    <a:pt x="43992" y="59935"/>
                    <a:pt x="41014" y="58975"/>
                  </a:cubicBezTo>
                  <a:cubicBezTo>
                    <a:pt x="36788" y="57534"/>
                    <a:pt x="32466" y="56189"/>
                    <a:pt x="28144" y="55133"/>
                  </a:cubicBezTo>
                  <a:cubicBezTo>
                    <a:pt x="26223" y="54653"/>
                    <a:pt x="26030" y="54172"/>
                    <a:pt x="25070" y="52443"/>
                  </a:cubicBezTo>
                  <a:cubicBezTo>
                    <a:pt x="24302" y="51291"/>
                    <a:pt x="23725" y="50042"/>
                    <a:pt x="23053" y="48890"/>
                  </a:cubicBezTo>
                  <a:cubicBezTo>
                    <a:pt x="22765" y="48505"/>
                    <a:pt x="22573" y="48025"/>
                    <a:pt x="22284" y="47641"/>
                  </a:cubicBezTo>
                  <a:cubicBezTo>
                    <a:pt x="20363" y="44279"/>
                    <a:pt x="15369" y="44183"/>
                    <a:pt x="12007" y="43127"/>
                  </a:cubicBezTo>
                  <a:cubicBezTo>
                    <a:pt x="11335" y="42838"/>
                    <a:pt x="11239" y="42935"/>
                    <a:pt x="10662" y="42550"/>
                  </a:cubicBezTo>
                  <a:cubicBezTo>
                    <a:pt x="8453" y="41398"/>
                    <a:pt x="5476" y="39477"/>
                    <a:pt x="2978" y="38132"/>
                  </a:cubicBezTo>
                  <a:cubicBezTo>
                    <a:pt x="1153" y="37172"/>
                    <a:pt x="193" y="36499"/>
                    <a:pt x="97" y="34098"/>
                  </a:cubicBezTo>
                  <a:cubicBezTo>
                    <a:pt x="1" y="31889"/>
                    <a:pt x="97" y="29776"/>
                    <a:pt x="97" y="27566"/>
                  </a:cubicBezTo>
                  <a:cubicBezTo>
                    <a:pt x="193" y="24109"/>
                    <a:pt x="577" y="20651"/>
                    <a:pt x="769" y="17193"/>
                  </a:cubicBezTo>
                  <a:cubicBezTo>
                    <a:pt x="1057" y="14504"/>
                    <a:pt x="1153" y="12006"/>
                    <a:pt x="1538" y="9317"/>
                  </a:cubicBezTo>
                  <a:cubicBezTo>
                    <a:pt x="1634" y="7876"/>
                    <a:pt x="1730" y="6243"/>
                    <a:pt x="2018" y="4803"/>
                  </a:cubicBezTo>
                  <a:cubicBezTo>
                    <a:pt x="4611" y="4034"/>
                    <a:pt x="7877" y="4130"/>
                    <a:pt x="10662" y="4322"/>
                  </a:cubicBezTo>
                  <a:lnTo>
                    <a:pt x="11239" y="4322"/>
                  </a:lnTo>
                  <a:cubicBezTo>
                    <a:pt x="14024" y="4322"/>
                    <a:pt x="16810" y="4514"/>
                    <a:pt x="19499" y="4034"/>
                  </a:cubicBezTo>
                  <a:cubicBezTo>
                    <a:pt x="22765" y="3458"/>
                    <a:pt x="25550" y="2401"/>
                    <a:pt x="28432" y="153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1189000" y="4411075"/>
              <a:ext cx="1138225" cy="1246275"/>
            </a:xfrm>
            <a:custGeom>
              <a:avLst/>
              <a:gdLst/>
              <a:ahLst/>
              <a:cxnLst/>
              <a:rect l="l" t="t" r="r" b="b"/>
              <a:pathLst>
                <a:path w="45529" h="49851" fill="none" extrusionOk="0">
                  <a:moveTo>
                    <a:pt x="22477" y="1057"/>
                  </a:moveTo>
                  <a:cubicBezTo>
                    <a:pt x="27279" y="1"/>
                    <a:pt x="31602" y="1538"/>
                    <a:pt x="36020" y="3459"/>
                  </a:cubicBezTo>
                  <a:cubicBezTo>
                    <a:pt x="38421" y="4611"/>
                    <a:pt x="38613" y="6340"/>
                    <a:pt x="39670" y="8357"/>
                  </a:cubicBezTo>
                  <a:cubicBezTo>
                    <a:pt x="40342" y="9702"/>
                    <a:pt x="41495" y="11047"/>
                    <a:pt x="41975" y="12487"/>
                  </a:cubicBezTo>
                  <a:cubicBezTo>
                    <a:pt x="42551" y="14408"/>
                    <a:pt x="42167" y="17194"/>
                    <a:pt x="41975" y="19499"/>
                  </a:cubicBezTo>
                  <a:cubicBezTo>
                    <a:pt x="41975" y="19979"/>
                    <a:pt x="41783" y="20267"/>
                    <a:pt x="41783" y="20652"/>
                  </a:cubicBezTo>
                  <a:cubicBezTo>
                    <a:pt x="41591" y="21996"/>
                    <a:pt x="41303" y="23341"/>
                    <a:pt x="41303" y="24590"/>
                  </a:cubicBezTo>
                  <a:cubicBezTo>
                    <a:pt x="41207" y="27183"/>
                    <a:pt x="42263" y="28816"/>
                    <a:pt x="43224" y="30833"/>
                  </a:cubicBezTo>
                  <a:cubicBezTo>
                    <a:pt x="43704" y="31986"/>
                    <a:pt x="44376" y="33138"/>
                    <a:pt x="44857" y="34483"/>
                  </a:cubicBezTo>
                  <a:cubicBezTo>
                    <a:pt x="45337" y="36020"/>
                    <a:pt x="45529" y="37749"/>
                    <a:pt x="44953" y="39189"/>
                  </a:cubicBezTo>
                  <a:cubicBezTo>
                    <a:pt x="44472" y="40246"/>
                    <a:pt x="43992" y="41206"/>
                    <a:pt x="43416" y="42263"/>
                  </a:cubicBezTo>
                  <a:cubicBezTo>
                    <a:pt x="42263" y="44184"/>
                    <a:pt x="41207" y="45721"/>
                    <a:pt x="40246" y="47450"/>
                  </a:cubicBezTo>
                  <a:cubicBezTo>
                    <a:pt x="39670" y="48026"/>
                    <a:pt x="38709" y="48602"/>
                    <a:pt x="38229" y="48986"/>
                  </a:cubicBezTo>
                  <a:cubicBezTo>
                    <a:pt x="36404" y="49851"/>
                    <a:pt x="34579" y="49851"/>
                    <a:pt x="32370" y="48986"/>
                  </a:cubicBezTo>
                  <a:cubicBezTo>
                    <a:pt x="29008" y="47930"/>
                    <a:pt x="25646" y="46873"/>
                    <a:pt x="22093" y="45913"/>
                  </a:cubicBezTo>
                  <a:cubicBezTo>
                    <a:pt x="20556" y="45529"/>
                    <a:pt x="20364" y="45144"/>
                    <a:pt x="19595" y="43800"/>
                  </a:cubicBezTo>
                  <a:cubicBezTo>
                    <a:pt x="19019" y="42839"/>
                    <a:pt x="18539" y="42071"/>
                    <a:pt x="17962" y="41110"/>
                  </a:cubicBezTo>
                  <a:cubicBezTo>
                    <a:pt x="17674" y="40726"/>
                    <a:pt x="17578" y="40438"/>
                    <a:pt x="17290" y="40150"/>
                  </a:cubicBezTo>
                  <a:cubicBezTo>
                    <a:pt x="15753" y="37557"/>
                    <a:pt x="11815" y="37364"/>
                    <a:pt x="9030" y="36500"/>
                  </a:cubicBezTo>
                  <a:cubicBezTo>
                    <a:pt x="8453" y="36404"/>
                    <a:pt x="8549" y="36404"/>
                    <a:pt x="7973" y="36020"/>
                  </a:cubicBezTo>
                  <a:cubicBezTo>
                    <a:pt x="6532" y="35059"/>
                    <a:pt x="4131" y="32946"/>
                    <a:pt x="2306" y="31697"/>
                  </a:cubicBezTo>
                  <a:cubicBezTo>
                    <a:pt x="961" y="30833"/>
                    <a:pt x="289" y="30065"/>
                    <a:pt x="193" y="28240"/>
                  </a:cubicBezTo>
                  <a:cubicBezTo>
                    <a:pt x="1" y="26415"/>
                    <a:pt x="193" y="24590"/>
                    <a:pt x="289" y="22861"/>
                  </a:cubicBezTo>
                  <a:cubicBezTo>
                    <a:pt x="385" y="19979"/>
                    <a:pt x="769" y="17098"/>
                    <a:pt x="961" y="14216"/>
                  </a:cubicBezTo>
                  <a:cubicBezTo>
                    <a:pt x="1250" y="12007"/>
                    <a:pt x="1346" y="9894"/>
                    <a:pt x="1442" y="7685"/>
                  </a:cubicBezTo>
                  <a:cubicBezTo>
                    <a:pt x="1634" y="6532"/>
                    <a:pt x="1634" y="5092"/>
                    <a:pt x="1826" y="3939"/>
                  </a:cubicBezTo>
                  <a:cubicBezTo>
                    <a:pt x="3843" y="3267"/>
                    <a:pt x="6340" y="3363"/>
                    <a:pt x="8646" y="3363"/>
                  </a:cubicBezTo>
                  <a:lnTo>
                    <a:pt x="9126" y="3363"/>
                  </a:lnTo>
                  <a:cubicBezTo>
                    <a:pt x="11335" y="3363"/>
                    <a:pt x="13448" y="3459"/>
                    <a:pt x="15753" y="2978"/>
                  </a:cubicBezTo>
                  <a:cubicBezTo>
                    <a:pt x="17962" y="2690"/>
                    <a:pt x="20172" y="1826"/>
                    <a:pt x="22477" y="105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1383525" y="4550350"/>
              <a:ext cx="816450" cy="996550"/>
            </a:xfrm>
            <a:custGeom>
              <a:avLst/>
              <a:gdLst/>
              <a:ahLst/>
              <a:cxnLst/>
              <a:rect l="l" t="t" r="r" b="b"/>
              <a:pathLst>
                <a:path w="32658" h="39862" fill="none" extrusionOk="0">
                  <a:moveTo>
                    <a:pt x="16713" y="577"/>
                  </a:moveTo>
                  <a:cubicBezTo>
                    <a:pt x="19979" y="1"/>
                    <a:pt x="22956" y="1153"/>
                    <a:pt x="26126" y="2594"/>
                  </a:cubicBezTo>
                  <a:cubicBezTo>
                    <a:pt x="27663" y="3363"/>
                    <a:pt x="27951" y="4611"/>
                    <a:pt x="28527" y="6052"/>
                  </a:cubicBezTo>
                  <a:cubicBezTo>
                    <a:pt x="29007" y="7205"/>
                    <a:pt x="29680" y="8261"/>
                    <a:pt x="30064" y="9414"/>
                  </a:cubicBezTo>
                  <a:cubicBezTo>
                    <a:pt x="30544" y="11047"/>
                    <a:pt x="30448" y="13256"/>
                    <a:pt x="30352" y="15081"/>
                  </a:cubicBezTo>
                  <a:cubicBezTo>
                    <a:pt x="30352" y="15465"/>
                    <a:pt x="30352" y="15849"/>
                    <a:pt x="30160" y="16041"/>
                  </a:cubicBezTo>
                  <a:cubicBezTo>
                    <a:pt x="30064" y="17098"/>
                    <a:pt x="29968" y="18250"/>
                    <a:pt x="29968" y="19307"/>
                  </a:cubicBezTo>
                  <a:cubicBezTo>
                    <a:pt x="29968" y="21324"/>
                    <a:pt x="30640" y="22765"/>
                    <a:pt x="31216" y="24494"/>
                  </a:cubicBezTo>
                  <a:cubicBezTo>
                    <a:pt x="31601" y="25262"/>
                    <a:pt x="31985" y="26415"/>
                    <a:pt x="32177" y="27471"/>
                  </a:cubicBezTo>
                  <a:cubicBezTo>
                    <a:pt x="32561" y="28816"/>
                    <a:pt x="32657" y="30065"/>
                    <a:pt x="32369" y="31313"/>
                  </a:cubicBezTo>
                  <a:cubicBezTo>
                    <a:pt x="32081" y="32178"/>
                    <a:pt x="31697" y="32946"/>
                    <a:pt x="31409" y="33810"/>
                  </a:cubicBezTo>
                  <a:cubicBezTo>
                    <a:pt x="30640" y="35539"/>
                    <a:pt x="30064" y="36692"/>
                    <a:pt x="29295" y="38133"/>
                  </a:cubicBezTo>
                  <a:cubicBezTo>
                    <a:pt x="29007" y="38517"/>
                    <a:pt x="28143" y="39093"/>
                    <a:pt x="27759" y="39381"/>
                  </a:cubicBezTo>
                  <a:cubicBezTo>
                    <a:pt x="26414" y="39862"/>
                    <a:pt x="25165" y="39862"/>
                    <a:pt x="23340" y="39189"/>
                  </a:cubicBezTo>
                  <a:cubicBezTo>
                    <a:pt x="20843" y="38421"/>
                    <a:pt x="18250" y="37652"/>
                    <a:pt x="15752" y="36980"/>
                  </a:cubicBezTo>
                  <a:cubicBezTo>
                    <a:pt x="14696" y="36692"/>
                    <a:pt x="14408" y="36308"/>
                    <a:pt x="13831" y="35539"/>
                  </a:cubicBezTo>
                  <a:cubicBezTo>
                    <a:pt x="13351" y="34867"/>
                    <a:pt x="12871" y="34195"/>
                    <a:pt x="12487" y="33618"/>
                  </a:cubicBezTo>
                  <a:cubicBezTo>
                    <a:pt x="12391" y="33330"/>
                    <a:pt x="12198" y="33138"/>
                    <a:pt x="12006" y="32946"/>
                  </a:cubicBezTo>
                  <a:cubicBezTo>
                    <a:pt x="10758" y="31217"/>
                    <a:pt x="7972" y="30929"/>
                    <a:pt x="5955" y="30353"/>
                  </a:cubicBezTo>
                  <a:cubicBezTo>
                    <a:pt x="5475" y="30257"/>
                    <a:pt x="5571" y="30353"/>
                    <a:pt x="5091" y="29968"/>
                  </a:cubicBezTo>
                  <a:cubicBezTo>
                    <a:pt x="4322" y="29104"/>
                    <a:pt x="2689" y="26991"/>
                    <a:pt x="1345" y="25934"/>
                  </a:cubicBezTo>
                  <a:cubicBezTo>
                    <a:pt x="480" y="25070"/>
                    <a:pt x="0" y="24302"/>
                    <a:pt x="0" y="22861"/>
                  </a:cubicBezTo>
                  <a:cubicBezTo>
                    <a:pt x="0" y="21420"/>
                    <a:pt x="192" y="19979"/>
                    <a:pt x="192" y="18539"/>
                  </a:cubicBezTo>
                  <a:cubicBezTo>
                    <a:pt x="288" y="16137"/>
                    <a:pt x="672" y="13928"/>
                    <a:pt x="865" y="11623"/>
                  </a:cubicBezTo>
                  <a:cubicBezTo>
                    <a:pt x="961" y="9798"/>
                    <a:pt x="1153" y="8165"/>
                    <a:pt x="1249" y="6340"/>
                  </a:cubicBezTo>
                  <a:cubicBezTo>
                    <a:pt x="1345" y="5380"/>
                    <a:pt x="1249" y="4131"/>
                    <a:pt x="1441" y="3363"/>
                  </a:cubicBezTo>
                  <a:cubicBezTo>
                    <a:pt x="2882" y="2690"/>
                    <a:pt x="4803" y="2690"/>
                    <a:pt x="6435" y="2594"/>
                  </a:cubicBezTo>
                  <a:lnTo>
                    <a:pt x="6724" y="2594"/>
                  </a:lnTo>
                  <a:cubicBezTo>
                    <a:pt x="8356" y="2498"/>
                    <a:pt x="9893" y="2498"/>
                    <a:pt x="11526" y="2114"/>
                  </a:cubicBezTo>
                  <a:cubicBezTo>
                    <a:pt x="13351" y="1634"/>
                    <a:pt x="15080" y="961"/>
                    <a:pt x="16713" y="57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1570800" y="4684825"/>
              <a:ext cx="504300" cy="756425"/>
            </a:xfrm>
            <a:custGeom>
              <a:avLst/>
              <a:gdLst/>
              <a:ahLst/>
              <a:cxnLst/>
              <a:rect l="l" t="t" r="r" b="b"/>
              <a:pathLst>
                <a:path w="20172" h="30257" fill="none" extrusionOk="0">
                  <a:moveTo>
                    <a:pt x="11335" y="97"/>
                  </a:moveTo>
                  <a:cubicBezTo>
                    <a:pt x="13064" y="1"/>
                    <a:pt x="14793" y="865"/>
                    <a:pt x="16330" y="1826"/>
                  </a:cubicBezTo>
                  <a:cubicBezTo>
                    <a:pt x="17194" y="2306"/>
                    <a:pt x="17290" y="2978"/>
                    <a:pt x="17674" y="3843"/>
                  </a:cubicBezTo>
                  <a:cubicBezTo>
                    <a:pt x="18058" y="4611"/>
                    <a:pt x="18251" y="5668"/>
                    <a:pt x="18539" y="6628"/>
                  </a:cubicBezTo>
                  <a:cubicBezTo>
                    <a:pt x="18827" y="7877"/>
                    <a:pt x="18827" y="9510"/>
                    <a:pt x="18827" y="10950"/>
                  </a:cubicBezTo>
                  <a:lnTo>
                    <a:pt x="18827" y="11623"/>
                  </a:lnTo>
                  <a:lnTo>
                    <a:pt x="18827" y="14120"/>
                  </a:lnTo>
                  <a:cubicBezTo>
                    <a:pt x="18827" y="15561"/>
                    <a:pt x="19211" y="16905"/>
                    <a:pt x="19499" y="18250"/>
                  </a:cubicBezTo>
                  <a:cubicBezTo>
                    <a:pt x="19595" y="18923"/>
                    <a:pt x="19787" y="19787"/>
                    <a:pt x="19979" y="20651"/>
                  </a:cubicBezTo>
                  <a:cubicBezTo>
                    <a:pt x="20076" y="21612"/>
                    <a:pt x="20172" y="22668"/>
                    <a:pt x="19979" y="23533"/>
                  </a:cubicBezTo>
                  <a:cubicBezTo>
                    <a:pt x="19787" y="24205"/>
                    <a:pt x="19595" y="24974"/>
                    <a:pt x="19499" y="25550"/>
                  </a:cubicBezTo>
                  <a:cubicBezTo>
                    <a:pt x="19115" y="26895"/>
                    <a:pt x="18827" y="27855"/>
                    <a:pt x="18635" y="29200"/>
                  </a:cubicBezTo>
                  <a:cubicBezTo>
                    <a:pt x="18539" y="29392"/>
                    <a:pt x="17770" y="29872"/>
                    <a:pt x="17674" y="29968"/>
                  </a:cubicBezTo>
                  <a:cubicBezTo>
                    <a:pt x="16810" y="30256"/>
                    <a:pt x="15849" y="30064"/>
                    <a:pt x="14793" y="29776"/>
                  </a:cubicBezTo>
                  <a:lnTo>
                    <a:pt x="9702" y="28335"/>
                  </a:lnTo>
                  <a:cubicBezTo>
                    <a:pt x="9030" y="28047"/>
                    <a:pt x="8742" y="27951"/>
                    <a:pt x="8453" y="27471"/>
                  </a:cubicBezTo>
                  <a:lnTo>
                    <a:pt x="7301" y="26414"/>
                  </a:lnTo>
                  <a:lnTo>
                    <a:pt x="7013" y="26030"/>
                  </a:lnTo>
                  <a:cubicBezTo>
                    <a:pt x="6052" y="24974"/>
                    <a:pt x="4227" y="24686"/>
                    <a:pt x="2882" y="24397"/>
                  </a:cubicBezTo>
                  <a:cubicBezTo>
                    <a:pt x="2402" y="24205"/>
                    <a:pt x="2786" y="24493"/>
                    <a:pt x="2306" y="24013"/>
                  </a:cubicBezTo>
                  <a:cubicBezTo>
                    <a:pt x="2306" y="23245"/>
                    <a:pt x="1250" y="20940"/>
                    <a:pt x="577" y="19979"/>
                  </a:cubicBezTo>
                  <a:cubicBezTo>
                    <a:pt x="289" y="19307"/>
                    <a:pt x="1" y="18538"/>
                    <a:pt x="97" y="17482"/>
                  </a:cubicBezTo>
                  <a:cubicBezTo>
                    <a:pt x="97" y="16425"/>
                    <a:pt x="289" y="15177"/>
                    <a:pt x="385" y="14120"/>
                  </a:cubicBezTo>
                  <a:cubicBezTo>
                    <a:pt x="481" y="12295"/>
                    <a:pt x="865" y="10662"/>
                    <a:pt x="1058" y="8837"/>
                  </a:cubicBezTo>
                  <a:cubicBezTo>
                    <a:pt x="1250" y="7493"/>
                    <a:pt x="1250" y="6244"/>
                    <a:pt x="1346" y="4899"/>
                  </a:cubicBezTo>
                  <a:cubicBezTo>
                    <a:pt x="1346" y="4323"/>
                    <a:pt x="1346" y="3170"/>
                    <a:pt x="1442" y="2594"/>
                  </a:cubicBezTo>
                  <a:cubicBezTo>
                    <a:pt x="2306" y="2018"/>
                    <a:pt x="3459" y="2018"/>
                    <a:pt x="4611" y="1922"/>
                  </a:cubicBezTo>
                  <a:lnTo>
                    <a:pt x="4804" y="1922"/>
                  </a:lnTo>
                  <a:cubicBezTo>
                    <a:pt x="5764" y="1730"/>
                    <a:pt x="6821" y="1633"/>
                    <a:pt x="7781" y="1441"/>
                  </a:cubicBezTo>
                  <a:cubicBezTo>
                    <a:pt x="9030" y="865"/>
                    <a:pt x="10086" y="385"/>
                    <a:pt x="11335" y="9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1758100" y="4816900"/>
              <a:ext cx="206550" cy="509075"/>
            </a:xfrm>
            <a:custGeom>
              <a:avLst/>
              <a:gdLst/>
              <a:ahLst/>
              <a:cxnLst/>
              <a:rect l="l" t="t" r="r" b="b"/>
              <a:pathLst>
                <a:path w="8262" h="20363" fill="none" extrusionOk="0">
                  <a:moveTo>
                    <a:pt x="7781" y="20363"/>
                  </a:moveTo>
                  <a:cubicBezTo>
                    <a:pt x="6052" y="19979"/>
                    <a:pt x="4131" y="19403"/>
                    <a:pt x="2498" y="18826"/>
                  </a:cubicBezTo>
                  <a:cubicBezTo>
                    <a:pt x="1730" y="18538"/>
                    <a:pt x="1057" y="18250"/>
                    <a:pt x="289" y="17962"/>
                  </a:cubicBezTo>
                  <a:cubicBezTo>
                    <a:pt x="1" y="17866"/>
                    <a:pt x="289" y="18058"/>
                    <a:pt x="1" y="17578"/>
                  </a:cubicBezTo>
                  <a:cubicBezTo>
                    <a:pt x="769" y="17001"/>
                    <a:pt x="193" y="14696"/>
                    <a:pt x="289" y="13928"/>
                  </a:cubicBezTo>
                  <a:cubicBezTo>
                    <a:pt x="577" y="12487"/>
                    <a:pt x="769" y="11046"/>
                    <a:pt x="961" y="9605"/>
                  </a:cubicBezTo>
                  <a:cubicBezTo>
                    <a:pt x="1057" y="8357"/>
                    <a:pt x="1442" y="7300"/>
                    <a:pt x="1538" y="6052"/>
                  </a:cubicBezTo>
                  <a:cubicBezTo>
                    <a:pt x="1634" y="5283"/>
                    <a:pt x="1538" y="4323"/>
                    <a:pt x="1538" y="3458"/>
                  </a:cubicBezTo>
                  <a:cubicBezTo>
                    <a:pt x="1538" y="3074"/>
                    <a:pt x="1442" y="2306"/>
                    <a:pt x="1538" y="1921"/>
                  </a:cubicBezTo>
                  <a:cubicBezTo>
                    <a:pt x="1634" y="1441"/>
                    <a:pt x="2402" y="1249"/>
                    <a:pt x="2690" y="1057"/>
                  </a:cubicBezTo>
                  <a:cubicBezTo>
                    <a:pt x="3555" y="577"/>
                    <a:pt x="4611" y="96"/>
                    <a:pt x="5572" y="0"/>
                  </a:cubicBezTo>
                  <a:cubicBezTo>
                    <a:pt x="5956" y="577"/>
                    <a:pt x="6532" y="1057"/>
                    <a:pt x="6532" y="1729"/>
                  </a:cubicBezTo>
                  <a:cubicBezTo>
                    <a:pt x="6532" y="3458"/>
                    <a:pt x="7013" y="5187"/>
                    <a:pt x="7397" y="6820"/>
                  </a:cubicBezTo>
                  <a:cubicBezTo>
                    <a:pt x="7877" y="9125"/>
                    <a:pt x="7685" y="11526"/>
                    <a:pt x="7685" y="13736"/>
                  </a:cubicBezTo>
                  <a:lnTo>
                    <a:pt x="7685" y="17385"/>
                  </a:lnTo>
                  <a:cubicBezTo>
                    <a:pt x="7685" y="18442"/>
                    <a:pt x="7877" y="19210"/>
                    <a:pt x="7973" y="20171"/>
                  </a:cubicBezTo>
                  <a:cubicBezTo>
                    <a:pt x="8261" y="20075"/>
                    <a:pt x="7685" y="20363"/>
                    <a:pt x="7781" y="2036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66479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lanquin"/>
              <a:buChar char="●"/>
              <a:defRPr sz="1800"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"/>
              <a:buChar char="○"/>
              <a:defRPr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"/>
              <a:buChar char="■"/>
              <a:defRPr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"/>
              <a:buChar char="●"/>
              <a:defRPr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"/>
              <a:buChar char="○"/>
              <a:defRPr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"/>
              <a:buChar char="■"/>
              <a:defRPr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"/>
              <a:buChar char="●"/>
              <a:defRPr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lanquin"/>
              <a:buChar char="○"/>
              <a:defRPr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lanquin"/>
              <a:buChar char="■"/>
              <a:defRPr>
                <a:solidFill>
                  <a:schemeClr val="dk2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3" r:id="rId8"/>
    <p:sldLayoutId id="2147483671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4796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478968-035E-4CAD-B3A6-14B88A1E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3099" y="-178795"/>
            <a:ext cx="5641520" cy="5641520"/>
          </a:xfrm>
          <a:prstGeom prst="rect">
            <a:avLst/>
          </a:prstGeom>
        </p:spPr>
      </p:pic>
      <p:sp>
        <p:nvSpPr>
          <p:cNvPr id="555" name="Google Shape;555;p30"/>
          <p:cNvSpPr/>
          <p:nvPr/>
        </p:nvSpPr>
        <p:spPr>
          <a:xfrm>
            <a:off x="2381250" y="-1106100"/>
            <a:ext cx="7608846" cy="7414525"/>
          </a:xfrm>
          <a:custGeom>
            <a:avLst/>
            <a:gdLst/>
            <a:ahLst/>
            <a:cxnLst/>
            <a:rect l="l" t="t" r="r" b="b"/>
            <a:pathLst>
              <a:path w="308144" h="296581" extrusionOk="0">
                <a:moveTo>
                  <a:pt x="356" y="25194"/>
                </a:moveTo>
                <a:cubicBezTo>
                  <a:pt x="-3390" y="35354"/>
                  <a:pt x="23597" y="61008"/>
                  <a:pt x="28550" y="78153"/>
                </a:cubicBezTo>
                <a:cubicBezTo>
                  <a:pt x="33503" y="95298"/>
                  <a:pt x="27471" y="111618"/>
                  <a:pt x="30074" y="128064"/>
                </a:cubicBezTo>
                <a:cubicBezTo>
                  <a:pt x="32678" y="144511"/>
                  <a:pt x="46902" y="154417"/>
                  <a:pt x="44171" y="176832"/>
                </a:cubicBezTo>
                <a:cubicBezTo>
                  <a:pt x="41441" y="199248"/>
                  <a:pt x="1690" y="245730"/>
                  <a:pt x="13691" y="262557"/>
                </a:cubicBezTo>
                <a:cubicBezTo>
                  <a:pt x="25693" y="279385"/>
                  <a:pt x="73254" y="275448"/>
                  <a:pt x="116180" y="277797"/>
                </a:cubicBezTo>
                <a:cubicBezTo>
                  <a:pt x="159106" y="280147"/>
                  <a:pt x="242228" y="319580"/>
                  <a:pt x="271247" y="276654"/>
                </a:cubicBezTo>
                <a:cubicBezTo>
                  <a:pt x="300267" y="233728"/>
                  <a:pt x="327000" y="63485"/>
                  <a:pt x="290297" y="20241"/>
                </a:cubicBezTo>
                <a:cubicBezTo>
                  <a:pt x="253594" y="-23002"/>
                  <a:pt x="99353" y="16368"/>
                  <a:pt x="51029" y="17193"/>
                </a:cubicBezTo>
                <a:cubicBezTo>
                  <a:pt x="2706" y="18019"/>
                  <a:pt x="4103" y="15034"/>
                  <a:pt x="356" y="25194"/>
                </a:cubicBezTo>
                <a:close/>
              </a:path>
            </a:pathLst>
          </a:custGeom>
          <a:solidFill>
            <a:srgbClr val="664796"/>
          </a:solidFill>
          <a:ln>
            <a:noFill/>
          </a:ln>
        </p:spPr>
      </p:sp>
      <p:sp>
        <p:nvSpPr>
          <p:cNvPr id="556" name="Google Shape;556;p30"/>
          <p:cNvSpPr/>
          <p:nvPr/>
        </p:nvSpPr>
        <p:spPr>
          <a:xfrm>
            <a:off x="7486289" y="4421422"/>
            <a:ext cx="1875407" cy="1707795"/>
          </a:xfrm>
          <a:custGeom>
            <a:avLst/>
            <a:gdLst/>
            <a:ahLst/>
            <a:cxnLst/>
            <a:rect l="l" t="t" r="r" b="b"/>
            <a:pathLst>
              <a:path w="60801" h="55367" extrusionOk="0">
                <a:moveTo>
                  <a:pt x="30399" y="1"/>
                </a:moveTo>
                <a:cubicBezTo>
                  <a:pt x="25107" y="1"/>
                  <a:pt x="19848" y="1863"/>
                  <a:pt x="14120" y="4780"/>
                </a:cubicBezTo>
                <a:cubicBezTo>
                  <a:pt x="10086" y="6797"/>
                  <a:pt x="5956" y="8911"/>
                  <a:pt x="3362" y="12656"/>
                </a:cubicBezTo>
                <a:cubicBezTo>
                  <a:pt x="385" y="16691"/>
                  <a:pt x="0" y="21589"/>
                  <a:pt x="192" y="26392"/>
                </a:cubicBezTo>
                <a:lnTo>
                  <a:pt x="192" y="31194"/>
                </a:lnTo>
                <a:cubicBezTo>
                  <a:pt x="192" y="44737"/>
                  <a:pt x="11526" y="49636"/>
                  <a:pt x="22956" y="53670"/>
                </a:cubicBezTo>
                <a:cubicBezTo>
                  <a:pt x="26292" y="54815"/>
                  <a:pt x="29227" y="55366"/>
                  <a:pt x="31867" y="55366"/>
                </a:cubicBezTo>
                <a:cubicBezTo>
                  <a:pt x="39418" y="55366"/>
                  <a:pt x="44560" y="50857"/>
                  <a:pt x="49755" y="42816"/>
                </a:cubicBezTo>
                <a:cubicBezTo>
                  <a:pt x="53500" y="37053"/>
                  <a:pt x="59744" y="30234"/>
                  <a:pt x="60224" y="23126"/>
                </a:cubicBezTo>
                <a:cubicBezTo>
                  <a:pt x="60800" y="14866"/>
                  <a:pt x="49755" y="7950"/>
                  <a:pt x="43607" y="4108"/>
                </a:cubicBezTo>
                <a:cubicBezTo>
                  <a:pt x="39005" y="1226"/>
                  <a:pt x="34691" y="1"/>
                  <a:pt x="30399" y="1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0"/>
          <p:cNvSpPr/>
          <p:nvPr/>
        </p:nvSpPr>
        <p:spPr>
          <a:xfrm>
            <a:off x="4821500" y="3517675"/>
            <a:ext cx="3962287" cy="2162944"/>
          </a:xfrm>
          <a:custGeom>
            <a:avLst/>
            <a:gdLst/>
            <a:ahLst/>
            <a:cxnLst/>
            <a:rect l="l" t="t" r="r" b="b"/>
            <a:pathLst>
              <a:path w="128458" h="70123" extrusionOk="0">
                <a:moveTo>
                  <a:pt x="112028" y="0"/>
                </a:moveTo>
                <a:cubicBezTo>
                  <a:pt x="103252" y="0"/>
                  <a:pt x="93707" y="377"/>
                  <a:pt x="87407" y="7018"/>
                </a:cubicBezTo>
                <a:cubicBezTo>
                  <a:pt x="79146" y="15855"/>
                  <a:pt x="72327" y="22290"/>
                  <a:pt x="61857" y="28341"/>
                </a:cubicBezTo>
                <a:cubicBezTo>
                  <a:pt x="49563" y="33624"/>
                  <a:pt x="34099" y="34584"/>
                  <a:pt x="21036" y="37274"/>
                </a:cubicBezTo>
                <a:cubicBezTo>
                  <a:pt x="17866" y="37946"/>
                  <a:pt x="14793" y="38618"/>
                  <a:pt x="12007" y="40059"/>
                </a:cubicBezTo>
                <a:cubicBezTo>
                  <a:pt x="5764" y="43229"/>
                  <a:pt x="5091" y="49472"/>
                  <a:pt x="3363" y="55523"/>
                </a:cubicBezTo>
                <a:cubicBezTo>
                  <a:pt x="3170" y="56580"/>
                  <a:pt x="385" y="68970"/>
                  <a:pt x="1" y="68970"/>
                </a:cubicBezTo>
                <a:cubicBezTo>
                  <a:pt x="26223" y="68970"/>
                  <a:pt x="52636" y="70123"/>
                  <a:pt x="78762" y="70123"/>
                </a:cubicBezTo>
                <a:cubicBezTo>
                  <a:pt x="82412" y="70027"/>
                  <a:pt x="85870" y="70027"/>
                  <a:pt x="88943" y="68778"/>
                </a:cubicBezTo>
                <a:cubicBezTo>
                  <a:pt x="89136" y="68778"/>
                  <a:pt x="89232" y="68682"/>
                  <a:pt x="89328" y="68682"/>
                </a:cubicBezTo>
                <a:cubicBezTo>
                  <a:pt x="95187" y="66281"/>
                  <a:pt x="94514" y="60614"/>
                  <a:pt x="98452" y="56676"/>
                </a:cubicBezTo>
                <a:cubicBezTo>
                  <a:pt x="105080" y="50144"/>
                  <a:pt x="116126" y="46591"/>
                  <a:pt x="118047" y="36505"/>
                </a:cubicBezTo>
                <a:cubicBezTo>
                  <a:pt x="119483" y="29325"/>
                  <a:pt x="128458" y="5"/>
                  <a:pt x="115485" y="5"/>
                </a:cubicBezTo>
                <a:cubicBezTo>
                  <a:pt x="115442" y="5"/>
                  <a:pt x="115400" y="6"/>
                  <a:pt x="115357" y="6"/>
                </a:cubicBezTo>
                <a:cubicBezTo>
                  <a:pt x="114266" y="6"/>
                  <a:pt x="113153" y="0"/>
                  <a:pt x="112028" y="0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0"/>
          <p:cNvSpPr/>
          <p:nvPr/>
        </p:nvSpPr>
        <p:spPr>
          <a:xfrm rot="-2700000">
            <a:off x="5950224" y="3604365"/>
            <a:ext cx="1259145" cy="1102056"/>
          </a:xfrm>
          <a:custGeom>
            <a:avLst/>
            <a:gdLst/>
            <a:ahLst/>
            <a:cxnLst/>
            <a:rect l="l" t="t" r="r" b="b"/>
            <a:pathLst>
              <a:path w="40823" h="35730" extrusionOk="0">
                <a:moveTo>
                  <a:pt x="10421" y="0"/>
                </a:moveTo>
                <a:cubicBezTo>
                  <a:pt x="6953" y="0"/>
                  <a:pt x="1575" y="2449"/>
                  <a:pt x="673" y="5318"/>
                </a:cubicBezTo>
                <a:cubicBezTo>
                  <a:pt x="289" y="6279"/>
                  <a:pt x="385" y="7335"/>
                  <a:pt x="385" y="8392"/>
                </a:cubicBezTo>
                <a:cubicBezTo>
                  <a:pt x="481" y="12426"/>
                  <a:pt x="673" y="16268"/>
                  <a:pt x="769" y="20206"/>
                </a:cubicBezTo>
                <a:cubicBezTo>
                  <a:pt x="865" y="22991"/>
                  <a:pt x="1" y="27410"/>
                  <a:pt x="2114" y="29523"/>
                </a:cubicBezTo>
                <a:cubicBezTo>
                  <a:pt x="2882" y="30387"/>
                  <a:pt x="4035" y="30964"/>
                  <a:pt x="5092" y="31348"/>
                </a:cubicBezTo>
                <a:cubicBezTo>
                  <a:pt x="8838" y="32692"/>
                  <a:pt x="12872" y="33557"/>
                  <a:pt x="16618" y="34709"/>
                </a:cubicBezTo>
                <a:cubicBezTo>
                  <a:pt x="18367" y="35293"/>
                  <a:pt x="20291" y="35729"/>
                  <a:pt x="22214" y="35729"/>
                </a:cubicBezTo>
                <a:cubicBezTo>
                  <a:pt x="23775" y="35729"/>
                  <a:pt x="25335" y="35441"/>
                  <a:pt x="26799" y="34709"/>
                </a:cubicBezTo>
                <a:cubicBezTo>
                  <a:pt x="28720" y="33749"/>
                  <a:pt x="30545" y="32308"/>
                  <a:pt x="32370" y="30867"/>
                </a:cubicBezTo>
                <a:cubicBezTo>
                  <a:pt x="34483" y="29235"/>
                  <a:pt x="40054" y="26161"/>
                  <a:pt x="40630" y="23183"/>
                </a:cubicBezTo>
                <a:cubicBezTo>
                  <a:pt x="40822" y="22127"/>
                  <a:pt x="40534" y="21070"/>
                  <a:pt x="39093" y="19822"/>
                </a:cubicBezTo>
                <a:cubicBezTo>
                  <a:pt x="34291" y="16268"/>
                  <a:pt x="29296" y="12618"/>
                  <a:pt x="24494" y="9064"/>
                </a:cubicBezTo>
                <a:cubicBezTo>
                  <a:pt x="20556" y="6183"/>
                  <a:pt x="16714" y="1956"/>
                  <a:pt x="12007" y="228"/>
                </a:cubicBezTo>
                <a:cubicBezTo>
                  <a:pt x="11557" y="73"/>
                  <a:pt x="11017" y="0"/>
                  <a:pt x="10421" y="0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0"/>
          <p:cNvSpPr/>
          <p:nvPr/>
        </p:nvSpPr>
        <p:spPr>
          <a:xfrm>
            <a:off x="6975050" y="-474700"/>
            <a:ext cx="2096325" cy="1343950"/>
          </a:xfrm>
          <a:custGeom>
            <a:avLst/>
            <a:gdLst/>
            <a:ahLst/>
            <a:cxnLst/>
            <a:rect l="l" t="t" r="r" b="b"/>
            <a:pathLst>
              <a:path w="83853" h="53758" extrusionOk="0">
                <a:moveTo>
                  <a:pt x="20897" y="1"/>
                </a:moveTo>
                <a:cubicBezTo>
                  <a:pt x="19785" y="1"/>
                  <a:pt x="18676" y="87"/>
                  <a:pt x="17578" y="307"/>
                </a:cubicBezTo>
                <a:cubicBezTo>
                  <a:pt x="13832" y="1075"/>
                  <a:pt x="11431" y="3476"/>
                  <a:pt x="9510" y="6358"/>
                </a:cubicBezTo>
                <a:cubicBezTo>
                  <a:pt x="8261" y="8375"/>
                  <a:pt x="7108" y="10584"/>
                  <a:pt x="5956" y="12697"/>
                </a:cubicBezTo>
                <a:cubicBezTo>
                  <a:pt x="3747" y="16539"/>
                  <a:pt x="1249" y="19997"/>
                  <a:pt x="673" y="24511"/>
                </a:cubicBezTo>
                <a:cubicBezTo>
                  <a:pt x="1" y="28257"/>
                  <a:pt x="769" y="32195"/>
                  <a:pt x="3074" y="35077"/>
                </a:cubicBezTo>
                <a:cubicBezTo>
                  <a:pt x="5091" y="37574"/>
                  <a:pt x="7973" y="39303"/>
                  <a:pt x="10854" y="40840"/>
                </a:cubicBezTo>
                <a:cubicBezTo>
                  <a:pt x="18058" y="44682"/>
                  <a:pt x="25454" y="49869"/>
                  <a:pt x="33138" y="52750"/>
                </a:cubicBezTo>
                <a:cubicBezTo>
                  <a:pt x="35064" y="53469"/>
                  <a:pt x="37084" y="53757"/>
                  <a:pt x="39135" y="53757"/>
                </a:cubicBezTo>
                <a:cubicBezTo>
                  <a:pt x="43937" y="53757"/>
                  <a:pt x="48905" y="52175"/>
                  <a:pt x="53213" y="50829"/>
                </a:cubicBezTo>
                <a:cubicBezTo>
                  <a:pt x="57535" y="49292"/>
                  <a:pt x="61953" y="47948"/>
                  <a:pt x="65987" y="45546"/>
                </a:cubicBezTo>
                <a:cubicBezTo>
                  <a:pt x="73960" y="40552"/>
                  <a:pt x="79146" y="29314"/>
                  <a:pt x="82412" y="20766"/>
                </a:cubicBezTo>
                <a:cubicBezTo>
                  <a:pt x="83276" y="18460"/>
                  <a:pt x="83853" y="15963"/>
                  <a:pt x="83276" y="13466"/>
                </a:cubicBezTo>
                <a:cubicBezTo>
                  <a:pt x="81738" y="6177"/>
                  <a:pt x="72552" y="5239"/>
                  <a:pt x="65563" y="5239"/>
                </a:cubicBezTo>
                <a:cubicBezTo>
                  <a:pt x="64263" y="5239"/>
                  <a:pt x="63038" y="5271"/>
                  <a:pt x="61953" y="5301"/>
                </a:cubicBezTo>
                <a:cubicBezTo>
                  <a:pt x="61618" y="5307"/>
                  <a:pt x="61283" y="5310"/>
                  <a:pt x="60947" y="5310"/>
                </a:cubicBezTo>
                <a:cubicBezTo>
                  <a:pt x="50096" y="5310"/>
                  <a:pt x="38566" y="2368"/>
                  <a:pt x="27759" y="691"/>
                </a:cubicBezTo>
                <a:cubicBezTo>
                  <a:pt x="25496" y="368"/>
                  <a:pt x="23189" y="1"/>
                  <a:pt x="20897" y="1"/>
                </a:cubicBezTo>
                <a:close/>
              </a:path>
            </a:pathLst>
          </a:custGeom>
          <a:solidFill>
            <a:srgbClr val="ED71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0"/>
          <p:cNvSpPr/>
          <p:nvPr/>
        </p:nvSpPr>
        <p:spPr>
          <a:xfrm rot="-4550572">
            <a:off x="7711113" y="-674397"/>
            <a:ext cx="2242965" cy="1743328"/>
          </a:xfrm>
          <a:custGeom>
            <a:avLst/>
            <a:gdLst/>
            <a:ahLst/>
            <a:cxnLst/>
            <a:rect l="l" t="t" r="r" b="b"/>
            <a:pathLst>
              <a:path w="89712" h="69728" extrusionOk="0">
                <a:moveTo>
                  <a:pt x="14036" y="0"/>
                </a:moveTo>
                <a:cubicBezTo>
                  <a:pt x="13692" y="0"/>
                  <a:pt x="13336" y="25"/>
                  <a:pt x="12967" y="78"/>
                </a:cubicBezTo>
                <a:cubicBezTo>
                  <a:pt x="7396" y="750"/>
                  <a:pt x="1633" y="7090"/>
                  <a:pt x="865" y="11892"/>
                </a:cubicBezTo>
                <a:cubicBezTo>
                  <a:pt x="0" y="16406"/>
                  <a:pt x="2402" y="20537"/>
                  <a:pt x="4515" y="24379"/>
                </a:cubicBezTo>
                <a:cubicBezTo>
                  <a:pt x="9798" y="33503"/>
                  <a:pt x="13736" y="43589"/>
                  <a:pt x="20363" y="52041"/>
                </a:cubicBezTo>
                <a:cubicBezTo>
                  <a:pt x="30352" y="65008"/>
                  <a:pt x="47545" y="67217"/>
                  <a:pt x="62817" y="69522"/>
                </a:cubicBezTo>
                <a:cubicBezTo>
                  <a:pt x="63748" y="69658"/>
                  <a:pt x="64622" y="69727"/>
                  <a:pt x="65449" y="69727"/>
                </a:cubicBezTo>
                <a:cubicBezTo>
                  <a:pt x="69316" y="69727"/>
                  <a:pt x="72150" y="68201"/>
                  <a:pt x="74920" y="64720"/>
                </a:cubicBezTo>
                <a:cubicBezTo>
                  <a:pt x="82316" y="55787"/>
                  <a:pt x="89711" y="42820"/>
                  <a:pt x="75784" y="36289"/>
                </a:cubicBezTo>
                <a:cubicBezTo>
                  <a:pt x="59552" y="28797"/>
                  <a:pt x="37076" y="26588"/>
                  <a:pt x="25646" y="11412"/>
                </a:cubicBezTo>
                <a:cubicBezTo>
                  <a:pt x="22468" y="7508"/>
                  <a:pt x="19977" y="0"/>
                  <a:pt x="14036" y="0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 rot="1304382" flipH="1">
            <a:off x="5439237" y="-1247277"/>
            <a:ext cx="2511815" cy="2192406"/>
            <a:chOff x="4465600" y="-1123075"/>
            <a:chExt cx="2511750" cy="2192350"/>
          </a:xfrm>
        </p:grpSpPr>
        <p:sp>
          <p:nvSpPr>
            <p:cNvPr id="562" name="Google Shape;562;p30"/>
            <p:cNvSpPr/>
            <p:nvPr/>
          </p:nvSpPr>
          <p:spPr>
            <a:xfrm>
              <a:off x="4465600" y="-1123075"/>
              <a:ext cx="2511750" cy="2192350"/>
            </a:xfrm>
            <a:custGeom>
              <a:avLst/>
              <a:gdLst/>
              <a:ahLst/>
              <a:cxnLst/>
              <a:rect l="l" t="t" r="r" b="b"/>
              <a:pathLst>
                <a:path w="100470" h="87694" fill="none" extrusionOk="0">
                  <a:moveTo>
                    <a:pt x="40246" y="2498"/>
                  </a:moveTo>
                  <a:cubicBezTo>
                    <a:pt x="31698" y="4034"/>
                    <a:pt x="23437" y="7108"/>
                    <a:pt x="16233" y="10278"/>
                  </a:cubicBezTo>
                  <a:cubicBezTo>
                    <a:pt x="1" y="17673"/>
                    <a:pt x="3267" y="33234"/>
                    <a:pt x="4515" y="47833"/>
                  </a:cubicBezTo>
                  <a:cubicBezTo>
                    <a:pt x="4996" y="52828"/>
                    <a:pt x="5380" y="58207"/>
                    <a:pt x="8165" y="62721"/>
                  </a:cubicBezTo>
                  <a:cubicBezTo>
                    <a:pt x="11719" y="68484"/>
                    <a:pt x="19019" y="69540"/>
                    <a:pt x="25070" y="71461"/>
                  </a:cubicBezTo>
                  <a:cubicBezTo>
                    <a:pt x="41207" y="76840"/>
                    <a:pt x="57535" y="81547"/>
                    <a:pt x="73672" y="86445"/>
                  </a:cubicBezTo>
                  <a:cubicBezTo>
                    <a:pt x="75593" y="87022"/>
                    <a:pt x="77706" y="87694"/>
                    <a:pt x="79723" y="87502"/>
                  </a:cubicBezTo>
                  <a:cubicBezTo>
                    <a:pt x="85006" y="87310"/>
                    <a:pt x="88463" y="82027"/>
                    <a:pt x="90865" y="77897"/>
                  </a:cubicBezTo>
                  <a:cubicBezTo>
                    <a:pt x="92305" y="75400"/>
                    <a:pt x="96532" y="69348"/>
                    <a:pt x="95187" y="66371"/>
                  </a:cubicBezTo>
                  <a:cubicBezTo>
                    <a:pt x="94707" y="65314"/>
                    <a:pt x="94034" y="64450"/>
                    <a:pt x="93170" y="63777"/>
                  </a:cubicBezTo>
                  <a:cubicBezTo>
                    <a:pt x="91345" y="62049"/>
                    <a:pt x="89520" y="60416"/>
                    <a:pt x="87503" y="58975"/>
                  </a:cubicBezTo>
                  <a:cubicBezTo>
                    <a:pt x="84429" y="56670"/>
                    <a:pt x="82124" y="54269"/>
                    <a:pt x="83181" y="50042"/>
                  </a:cubicBezTo>
                  <a:cubicBezTo>
                    <a:pt x="85006" y="43127"/>
                    <a:pt x="92209" y="38901"/>
                    <a:pt x="96628" y="33714"/>
                  </a:cubicBezTo>
                  <a:cubicBezTo>
                    <a:pt x="100470" y="29199"/>
                    <a:pt x="95187" y="24493"/>
                    <a:pt x="91921" y="21515"/>
                  </a:cubicBezTo>
                  <a:cubicBezTo>
                    <a:pt x="87887" y="17769"/>
                    <a:pt x="83949" y="13927"/>
                    <a:pt x="79723" y="10278"/>
                  </a:cubicBezTo>
                  <a:cubicBezTo>
                    <a:pt x="68677" y="1057"/>
                    <a:pt x="54173" y="0"/>
                    <a:pt x="40246" y="249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525650" y="-1015025"/>
              <a:ext cx="2266800" cy="1988250"/>
            </a:xfrm>
            <a:custGeom>
              <a:avLst/>
              <a:gdLst/>
              <a:ahLst/>
              <a:cxnLst/>
              <a:rect l="l" t="t" r="r" b="b"/>
              <a:pathLst>
                <a:path w="90672" h="79530" fill="none" extrusionOk="0">
                  <a:moveTo>
                    <a:pt x="36403" y="2402"/>
                  </a:moveTo>
                  <a:cubicBezTo>
                    <a:pt x="28623" y="3842"/>
                    <a:pt x="21131" y="6436"/>
                    <a:pt x="14600" y="9509"/>
                  </a:cubicBezTo>
                  <a:cubicBezTo>
                    <a:pt x="0" y="16041"/>
                    <a:pt x="2786" y="30160"/>
                    <a:pt x="4034" y="43511"/>
                  </a:cubicBezTo>
                  <a:cubicBezTo>
                    <a:pt x="4515" y="48026"/>
                    <a:pt x="4899" y="52828"/>
                    <a:pt x="7300" y="56766"/>
                  </a:cubicBezTo>
                  <a:cubicBezTo>
                    <a:pt x="10566" y="61953"/>
                    <a:pt x="17001" y="62913"/>
                    <a:pt x="22476" y="64834"/>
                  </a:cubicBezTo>
                  <a:cubicBezTo>
                    <a:pt x="36884" y="69733"/>
                    <a:pt x="51483" y="74055"/>
                    <a:pt x="66179" y="78377"/>
                  </a:cubicBezTo>
                  <a:cubicBezTo>
                    <a:pt x="67908" y="78858"/>
                    <a:pt x="69733" y="79530"/>
                    <a:pt x="71558" y="79338"/>
                  </a:cubicBezTo>
                  <a:cubicBezTo>
                    <a:pt x="76360" y="79146"/>
                    <a:pt x="79434" y="74439"/>
                    <a:pt x="81643" y="70789"/>
                  </a:cubicBezTo>
                  <a:cubicBezTo>
                    <a:pt x="82988" y="68580"/>
                    <a:pt x="86638" y="63297"/>
                    <a:pt x="85677" y="60512"/>
                  </a:cubicBezTo>
                  <a:cubicBezTo>
                    <a:pt x="85389" y="59552"/>
                    <a:pt x="84621" y="58783"/>
                    <a:pt x="83948" y="58111"/>
                  </a:cubicBezTo>
                  <a:cubicBezTo>
                    <a:pt x="82315" y="56574"/>
                    <a:pt x="80683" y="55133"/>
                    <a:pt x="78954" y="53789"/>
                  </a:cubicBezTo>
                  <a:cubicBezTo>
                    <a:pt x="76264" y="51771"/>
                    <a:pt x="74151" y="49562"/>
                    <a:pt x="75304" y="45720"/>
                  </a:cubicBezTo>
                  <a:cubicBezTo>
                    <a:pt x="76937" y="39381"/>
                    <a:pt x="83276" y="35635"/>
                    <a:pt x="87310" y="30833"/>
                  </a:cubicBezTo>
                  <a:cubicBezTo>
                    <a:pt x="90672" y="26798"/>
                    <a:pt x="85965" y="22476"/>
                    <a:pt x="83084" y="19787"/>
                  </a:cubicBezTo>
                  <a:cubicBezTo>
                    <a:pt x="79338" y="16425"/>
                    <a:pt x="75880" y="12967"/>
                    <a:pt x="72134" y="9605"/>
                  </a:cubicBezTo>
                  <a:cubicBezTo>
                    <a:pt x="62337" y="1153"/>
                    <a:pt x="49082" y="0"/>
                    <a:pt x="36403" y="2402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4588075" y="-904575"/>
              <a:ext cx="2017075" cy="1776950"/>
            </a:xfrm>
            <a:custGeom>
              <a:avLst/>
              <a:gdLst/>
              <a:ahLst/>
              <a:cxnLst/>
              <a:rect l="l" t="t" r="r" b="b"/>
              <a:pathLst>
                <a:path w="80683" h="71078" fill="none" extrusionOk="0">
                  <a:moveTo>
                    <a:pt x="32562" y="2018"/>
                  </a:moveTo>
                  <a:cubicBezTo>
                    <a:pt x="25550" y="3363"/>
                    <a:pt x="18826" y="5668"/>
                    <a:pt x="12967" y="8453"/>
                  </a:cubicBezTo>
                  <a:cubicBezTo>
                    <a:pt x="1" y="14408"/>
                    <a:pt x="2306" y="26895"/>
                    <a:pt x="3650" y="38901"/>
                  </a:cubicBezTo>
                  <a:cubicBezTo>
                    <a:pt x="4131" y="42935"/>
                    <a:pt x="4419" y="47353"/>
                    <a:pt x="6628" y="50811"/>
                  </a:cubicBezTo>
                  <a:cubicBezTo>
                    <a:pt x="9510" y="55422"/>
                    <a:pt x="15273" y="56382"/>
                    <a:pt x="19979" y="58015"/>
                  </a:cubicBezTo>
                  <a:cubicBezTo>
                    <a:pt x="32658" y="62433"/>
                    <a:pt x="45528" y="66275"/>
                    <a:pt x="58687" y="70117"/>
                  </a:cubicBezTo>
                  <a:cubicBezTo>
                    <a:pt x="60320" y="70598"/>
                    <a:pt x="61857" y="71078"/>
                    <a:pt x="63490" y="70982"/>
                  </a:cubicBezTo>
                  <a:cubicBezTo>
                    <a:pt x="67716" y="70886"/>
                    <a:pt x="70598" y="66660"/>
                    <a:pt x="72519" y="63586"/>
                  </a:cubicBezTo>
                  <a:cubicBezTo>
                    <a:pt x="73767" y="61473"/>
                    <a:pt x="77129" y="56958"/>
                    <a:pt x="76265" y="54557"/>
                  </a:cubicBezTo>
                  <a:cubicBezTo>
                    <a:pt x="75880" y="53693"/>
                    <a:pt x="75304" y="53020"/>
                    <a:pt x="74728" y="52348"/>
                  </a:cubicBezTo>
                  <a:cubicBezTo>
                    <a:pt x="73383" y="51003"/>
                    <a:pt x="71942" y="49755"/>
                    <a:pt x="70502" y="48506"/>
                  </a:cubicBezTo>
                  <a:cubicBezTo>
                    <a:pt x="68100" y="46585"/>
                    <a:pt x="66371" y="44760"/>
                    <a:pt x="67236" y="41302"/>
                  </a:cubicBezTo>
                  <a:cubicBezTo>
                    <a:pt x="68677" y="35635"/>
                    <a:pt x="74344" y="32274"/>
                    <a:pt x="77705" y="27951"/>
                  </a:cubicBezTo>
                  <a:cubicBezTo>
                    <a:pt x="80683" y="24301"/>
                    <a:pt x="76649" y="20459"/>
                    <a:pt x="73959" y="18154"/>
                  </a:cubicBezTo>
                  <a:cubicBezTo>
                    <a:pt x="70694" y="15177"/>
                    <a:pt x="67620" y="11911"/>
                    <a:pt x="64354" y="9029"/>
                  </a:cubicBezTo>
                  <a:cubicBezTo>
                    <a:pt x="55806" y="1249"/>
                    <a:pt x="43992" y="1"/>
                    <a:pt x="32562" y="2018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4648100" y="-794100"/>
              <a:ext cx="1774575" cy="1568025"/>
            </a:xfrm>
            <a:custGeom>
              <a:avLst/>
              <a:gdLst/>
              <a:ahLst/>
              <a:cxnLst/>
              <a:rect l="l" t="t" r="r" b="b"/>
              <a:pathLst>
                <a:path w="70983" h="62721" fill="none" extrusionOk="0">
                  <a:moveTo>
                    <a:pt x="28720" y="1825"/>
                  </a:moveTo>
                  <a:cubicBezTo>
                    <a:pt x="22573" y="2882"/>
                    <a:pt x="16618" y="5091"/>
                    <a:pt x="11431" y="7492"/>
                  </a:cubicBezTo>
                  <a:cubicBezTo>
                    <a:pt x="1" y="12775"/>
                    <a:pt x="2018" y="23821"/>
                    <a:pt x="3267" y="34386"/>
                  </a:cubicBezTo>
                  <a:cubicBezTo>
                    <a:pt x="3651" y="37844"/>
                    <a:pt x="3939" y="41686"/>
                    <a:pt x="5860" y="44759"/>
                  </a:cubicBezTo>
                  <a:cubicBezTo>
                    <a:pt x="8453" y="48794"/>
                    <a:pt x="13352" y="49658"/>
                    <a:pt x="17386" y="51099"/>
                  </a:cubicBezTo>
                  <a:cubicBezTo>
                    <a:pt x="28432" y="55037"/>
                    <a:pt x="39670" y="58399"/>
                    <a:pt x="51196" y="61856"/>
                  </a:cubicBezTo>
                  <a:cubicBezTo>
                    <a:pt x="52444" y="62241"/>
                    <a:pt x="53885" y="62721"/>
                    <a:pt x="55326" y="62625"/>
                  </a:cubicBezTo>
                  <a:cubicBezTo>
                    <a:pt x="59072" y="62529"/>
                    <a:pt x="61473" y="58879"/>
                    <a:pt x="63298" y="56285"/>
                  </a:cubicBezTo>
                  <a:cubicBezTo>
                    <a:pt x="64451" y="54557"/>
                    <a:pt x="67332" y="50618"/>
                    <a:pt x="66756" y="48409"/>
                  </a:cubicBezTo>
                  <a:cubicBezTo>
                    <a:pt x="66564" y="47737"/>
                    <a:pt x="66083" y="47161"/>
                    <a:pt x="65603" y="46680"/>
                  </a:cubicBezTo>
                  <a:cubicBezTo>
                    <a:pt x="64451" y="45432"/>
                    <a:pt x="63298" y="44375"/>
                    <a:pt x="62049" y="43319"/>
                  </a:cubicBezTo>
                  <a:cubicBezTo>
                    <a:pt x="60032" y="41590"/>
                    <a:pt x="58592" y="39957"/>
                    <a:pt x="59456" y="37075"/>
                  </a:cubicBezTo>
                  <a:cubicBezTo>
                    <a:pt x="60801" y="32081"/>
                    <a:pt x="65603" y="29007"/>
                    <a:pt x="68485" y="25261"/>
                  </a:cubicBezTo>
                  <a:cubicBezTo>
                    <a:pt x="70982" y="21996"/>
                    <a:pt x="67524" y="18634"/>
                    <a:pt x="65315" y="16521"/>
                  </a:cubicBezTo>
                  <a:cubicBezTo>
                    <a:pt x="62530" y="13831"/>
                    <a:pt x="59936" y="10950"/>
                    <a:pt x="57055" y="8356"/>
                  </a:cubicBezTo>
                  <a:cubicBezTo>
                    <a:pt x="49467" y="1249"/>
                    <a:pt x="38997" y="0"/>
                    <a:pt x="28720" y="182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4710550" y="-686050"/>
              <a:ext cx="1524825" cy="1363925"/>
            </a:xfrm>
            <a:custGeom>
              <a:avLst/>
              <a:gdLst/>
              <a:ahLst/>
              <a:cxnLst/>
              <a:rect l="l" t="t" r="r" b="b"/>
              <a:pathLst>
                <a:path w="60993" h="54557" fill="none" extrusionOk="0">
                  <a:moveTo>
                    <a:pt x="24877" y="1633"/>
                  </a:moveTo>
                  <a:cubicBezTo>
                    <a:pt x="19594" y="2594"/>
                    <a:pt x="14312" y="4323"/>
                    <a:pt x="9893" y="6532"/>
                  </a:cubicBezTo>
                  <a:cubicBezTo>
                    <a:pt x="0" y="11238"/>
                    <a:pt x="1633" y="20747"/>
                    <a:pt x="2786" y="29968"/>
                  </a:cubicBezTo>
                  <a:cubicBezTo>
                    <a:pt x="3170" y="32946"/>
                    <a:pt x="3554" y="36211"/>
                    <a:pt x="5091" y="38805"/>
                  </a:cubicBezTo>
                  <a:cubicBezTo>
                    <a:pt x="7204" y="42358"/>
                    <a:pt x="11430" y="43127"/>
                    <a:pt x="14888" y="44472"/>
                  </a:cubicBezTo>
                  <a:cubicBezTo>
                    <a:pt x="24301" y="48121"/>
                    <a:pt x="33810" y="51003"/>
                    <a:pt x="43703" y="53884"/>
                  </a:cubicBezTo>
                  <a:cubicBezTo>
                    <a:pt x="44952" y="54173"/>
                    <a:pt x="46104" y="54557"/>
                    <a:pt x="47353" y="54461"/>
                  </a:cubicBezTo>
                  <a:cubicBezTo>
                    <a:pt x="50427" y="54365"/>
                    <a:pt x="52636" y="51291"/>
                    <a:pt x="54173" y="49178"/>
                  </a:cubicBezTo>
                  <a:cubicBezTo>
                    <a:pt x="55229" y="47737"/>
                    <a:pt x="57822" y="44375"/>
                    <a:pt x="57342" y="42647"/>
                  </a:cubicBezTo>
                  <a:cubicBezTo>
                    <a:pt x="57150" y="42070"/>
                    <a:pt x="56670" y="41590"/>
                    <a:pt x="56382" y="41110"/>
                  </a:cubicBezTo>
                  <a:cubicBezTo>
                    <a:pt x="55517" y="40149"/>
                    <a:pt x="54557" y="39093"/>
                    <a:pt x="53596" y="38228"/>
                  </a:cubicBezTo>
                  <a:cubicBezTo>
                    <a:pt x="52059" y="36788"/>
                    <a:pt x="50811" y="35347"/>
                    <a:pt x="51387" y="32849"/>
                  </a:cubicBezTo>
                  <a:cubicBezTo>
                    <a:pt x="52540" y="28623"/>
                    <a:pt x="56478" y="25838"/>
                    <a:pt x="58975" y="22668"/>
                  </a:cubicBezTo>
                  <a:cubicBezTo>
                    <a:pt x="60992" y="19883"/>
                    <a:pt x="58111" y="16905"/>
                    <a:pt x="56382" y="15080"/>
                  </a:cubicBezTo>
                  <a:cubicBezTo>
                    <a:pt x="54077" y="12679"/>
                    <a:pt x="51771" y="10278"/>
                    <a:pt x="49466" y="7972"/>
                  </a:cubicBezTo>
                  <a:cubicBezTo>
                    <a:pt x="43031" y="1249"/>
                    <a:pt x="33906" y="0"/>
                    <a:pt x="24877" y="163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4775375" y="-573200"/>
              <a:ext cx="1272700" cy="1147825"/>
            </a:xfrm>
            <a:custGeom>
              <a:avLst/>
              <a:gdLst/>
              <a:ahLst/>
              <a:cxnLst/>
              <a:rect l="l" t="t" r="r" b="b"/>
              <a:pathLst>
                <a:path w="50908" h="45913" fill="none" extrusionOk="0">
                  <a:moveTo>
                    <a:pt x="20843" y="1249"/>
                  </a:moveTo>
                  <a:cubicBezTo>
                    <a:pt x="16329" y="2114"/>
                    <a:pt x="12007" y="3651"/>
                    <a:pt x="8165" y="5476"/>
                  </a:cubicBezTo>
                  <a:cubicBezTo>
                    <a:pt x="0" y="9414"/>
                    <a:pt x="1057" y="17482"/>
                    <a:pt x="2210" y="25358"/>
                  </a:cubicBezTo>
                  <a:cubicBezTo>
                    <a:pt x="2594" y="27855"/>
                    <a:pt x="2882" y="30449"/>
                    <a:pt x="4131" y="32658"/>
                  </a:cubicBezTo>
                  <a:cubicBezTo>
                    <a:pt x="5956" y="35539"/>
                    <a:pt x="9317" y="36212"/>
                    <a:pt x="12199" y="37460"/>
                  </a:cubicBezTo>
                  <a:cubicBezTo>
                    <a:pt x="19883" y="40534"/>
                    <a:pt x="27567" y="42935"/>
                    <a:pt x="36019" y="45336"/>
                  </a:cubicBezTo>
                  <a:cubicBezTo>
                    <a:pt x="36980" y="45624"/>
                    <a:pt x="37940" y="45913"/>
                    <a:pt x="38997" y="45817"/>
                  </a:cubicBezTo>
                  <a:cubicBezTo>
                    <a:pt x="41590" y="45721"/>
                    <a:pt x="43319" y="43319"/>
                    <a:pt x="44760" y="41590"/>
                  </a:cubicBezTo>
                  <a:cubicBezTo>
                    <a:pt x="45720" y="40438"/>
                    <a:pt x="47834" y="37748"/>
                    <a:pt x="47545" y="36308"/>
                  </a:cubicBezTo>
                  <a:cubicBezTo>
                    <a:pt x="47353" y="35923"/>
                    <a:pt x="47161" y="35539"/>
                    <a:pt x="46777" y="35059"/>
                  </a:cubicBezTo>
                  <a:cubicBezTo>
                    <a:pt x="46201" y="34195"/>
                    <a:pt x="45432" y="33330"/>
                    <a:pt x="44664" y="32658"/>
                  </a:cubicBezTo>
                  <a:cubicBezTo>
                    <a:pt x="43415" y="31409"/>
                    <a:pt x="42455" y="30256"/>
                    <a:pt x="43031" y="28047"/>
                  </a:cubicBezTo>
                  <a:cubicBezTo>
                    <a:pt x="43992" y="24590"/>
                    <a:pt x="47161" y="22188"/>
                    <a:pt x="49178" y="19307"/>
                  </a:cubicBezTo>
                  <a:cubicBezTo>
                    <a:pt x="50907" y="16906"/>
                    <a:pt x="48506" y="14504"/>
                    <a:pt x="47065" y="12775"/>
                  </a:cubicBezTo>
                  <a:cubicBezTo>
                    <a:pt x="45240" y="10758"/>
                    <a:pt x="43319" y="8741"/>
                    <a:pt x="41494" y="6724"/>
                  </a:cubicBezTo>
                  <a:cubicBezTo>
                    <a:pt x="36596" y="1153"/>
                    <a:pt x="28623" y="1"/>
                    <a:pt x="20843" y="124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4835400" y="-465150"/>
              <a:ext cx="1025375" cy="941325"/>
            </a:xfrm>
            <a:custGeom>
              <a:avLst/>
              <a:gdLst/>
              <a:ahLst/>
              <a:cxnLst/>
              <a:rect l="l" t="t" r="r" b="b"/>
              <a:pathLst>
                <a:path w="41015" h="37653" fill="none" extrusionOk="0">
                  <a:moveTo>
                    <a:pt x="17002" y="1154"/>
                  </a:moveTo>
                  <a:cubicBezTo>
                    <a:pt x="13256" y="1730"/>
                    <a:pt x="9702" y="3075"/>
                    <a:pt x="6532" y="4611"/>
                  </a:cubicBezTo>
                  <a:cubicBezTo>
                    <a:pt x="1" y="7973"/>
                    <a:pt x="577" y="14408"/>
                    <a:pt x="1730" y="21036"/>
                  </a:cubicBezTo>
                  <a:cubicBezTo>
                    <a:pt x="2114" y="23053"/>
                    <a:pt x="2402" y="25070"/>
                    <a:pt x="3459" y="26895"/>
                  </a:cubicBezTo>
                  <a:cubicBezTo>
                    <a:pt x="4899" y="29104"/>
                    <a:pt x="7493" y="29873"/>
                    <a:pt x="9702" y="30833"/>
                  </a:cubicBezTo>
                  <a:cubicBezTo>
                    <a:pt x="15657" y="33522"/>
                    <a:pt x="21708" y="35443"/>
                    <a:pt x="28528" y="37364"/>
                  </a:cubicBezTo>
                  <a:cubicBezTo>
                    <a:pt x="29296" y="37557"/>
                    <a:pt x="30065" y="37653"/>
                    <a:pt x="30929" y="37653"/>
                  </a:cubicBezTo>
                  <a:cubicBezTo>
                    <a:pt x="32946" y="37653"/>
                    <a:pt x="34387" y="35732"/>
                    <a:pt x="35635" y="34579"/>
                  </a:cubicBezTo>
                  <a:cubicBezTo>
                    <a:pt x="36500" y="33618"/>
                    <a:pt x="38229" y="31697"/>
                    <a:pt x="38133" y="30641"/>
                  </a:cubicBezTo>
                  <a:cubicBezTo>
                    <a:pt x="38133" y="30257"/>
                    <a:pt x="37941" y="29873"/>
                    <a:pt x="37652" y="29680"/>
                  </a:cubicBezTo>
                  <a:cubicBezTo>
                    <a:pt x="37268" y="29008"/>
                    <a:pt x="36788" y="28336"/>
                    <a:pt x="36212" y="27759"/>
                  </a:cubicBezTo>
                  <a:cubicBezTo>
                    <a:pt x="35347" y="26703"/>
                    <a:pt x="34771" y="25646"/>
                    <a:pt x="35155" y="24013"/>
                  </a:cubicBezTo>
                  <a:cubicBezTo>
                    <a:pt x="35828" y="21132"/>
                    <a:pt x="38229" y="19211"/>
                    <a:pt x="39862" y="16810"/>
                  </a:cubicBezTo>
                  <a:cubicBezTo>
                    <a:pt x="41014" y="14889"/>
                    <a:pt x="39381" y="12872"/>
                    <a:pt x="38133" y="11527"/>
                  </a:cubicBezTo>
                  <a:cubicBezTo>
                    <a:pt x="36692" y="9798"/>
                    <a:pt x="35251" y="8165"/>
                    <a:pt x="33907" y="6436"/>
                  </a:cubicBezTo>
                  <a:cubicBezTo>
                    <a:pt x="30257" y="1250"/>
                    <a:pt x="23629" y="1"/>
                    <a:pt x="17002" y="115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4900250" y="-354675"/>
              <a:ext cx="778025" cy="730000"/>
            </a:xfrm>
            <a:custGeom>
              <a:avLst/>
              <a:gdLst/>
              <a:ahLst/>
              <a:cxnLst/>
              <a:rect l="l" t="t" r="r" b="b"/>
              <a:pathLst>
                <a:path w="31121" h="29200" fill="none" extrusionOk="0">
                  <a:moveTo>
                    <a:pt x="13063" y="865"/>
                  </a:moveTo>
                  <a:cubicBezTo>
                    <a:pt x="10181" y="1345"/>
                    <a:pt x="7300" y="2402"/>
                    <a:pt x="4899" y="3554"/>
                  </a:cubicBezTo>
                  <a:cubicBezTo>
                    <a:pt x="0" y="6244"/>
                    <a:pt x="96" y="11142"/>
                    <a:pt x="1345" y="16329"/>
                  </a:cubicBezTo>
                  <a:cubicBezTo>
                    <a:pt x="1633" y="17770"/>
                    <a:pt x="1921" y="19306"/>
                    <a:pt x="2593" y="20651"/>
                  </a:cubicBezTo>
                  <a:cubicBezTo>
                    <a:pt x="3746" y="22476"/>
                    <a:pt x="5571" y="23052"/>
                    <a:pt x="7108" y="23917"/>
                  </a:cubicBezTo>
                  <a:cubicBezTo>
                    <a:pt x="11430" y="26222"/>
                    <a:pt x="15752" y="27663"/>
                    <a:pt x="20939" y="28911"/>
                  </a:cubicBezTo>
                  <a:cubicBezTo>
                    <a:pt x="21515" y="29103"/>
                    <a:pt x="21996" y="29199"/>
                    <a:pt x="22572" y="29199"/>
                  </a:cubicBezTo>
                  <a:cubicBezTo>
                    <a:pt x="24109" y="29199"/>
                    <a:pt x="25261" y="27855"/>
                    <a:pt x="26222" y="26990"/>
                  </a:cubicBezTo>
                  <a:cubicBezTo>
                    <a:pt x="26894" y="26414"/>
                    <a:pt x="28335" y="25069"/>
                    <a:pt x="28335" y="24205"/>
                  </a:cubicBezTo>
                  <a:cubicBezTo>
                    <a:pt x="28335" y="24013"/>
                    <a:pt x="28239" y="23725"/>
                    <a:pt x="28239" y="23533"/>
                  </a:cubicBezTo>
                  <a:cubicBezTo>
                    <a:pt x="27951" y="23052"/>
                    <a:pt x="27855" y="22572"/>
                    <a:pt x="27471" y="22092"/>
                  </a:cubicBezTo>
                  <a:cubicBezTo>
                    <a:pt x="26990" y="21323"/>
                    <a:pt x="26702" y="20555"/>
                    <a:pt x="26990" y="19210"/>
                  </a:cubicBezTo>
                  <a:cubicBezTo>
                    <a:pt x="27663" y="17001"/>
                    <a:pt x="29199" y="15368"/>
                    <a:pt x="30256" y="13543"/>
                  </a:cubicBezTo>
                  <a:cubicBezTo>
                    <a:pt x="31120" y="12007"/>
                    <a:pt x="29872" y="10566"/>
                    <a:pt x="29199" y="9317"/>
                  </a:cubicBezTo>
                  <a:cubicBezTo>
                    <a:pt x="28239" y="8068"/>
                    <a:pt x="27278" y="6628"/>
                    <a:pt x="26414" y="5283"/>
                  </a:cubicBezTo>
                  <a:cubicBezTo>
                    <a:pt x="23628" y="1153"/>
                    <a:pt x="18346" y="0"/>
                    <a:pt x="13063" y="86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4955475" y="-246625"/>
              <a:ext cx="533100" cy="523500"/>
            </a:xfrm>
            <a:custGeom>
              <a:avLst/>
              <a:gdLst/>
              <a:ahLst/>
              <a:cxnLst/>
              <a:rect l="l" t="t" r="r" b="b"/>
              <a:pathLst>
                <a:path w="21324" h="20940" fill="none" extrusionOk="0">
                  <a:moveTo>
                    <a:pt x="9413" y="769"/>
                  </a:moveTo>
                  <a:cubicBezTo>
                    <a:pt x="7300" y="1057"/>
                    <a:pt x="5283" y="1825"/>
                    <a:pt x="3554" y="2786"/>
                  </a:cubicBezTo>
                  <a:cubicBezTo>
                    <a:pt x="192" y="4707"/>
                    <a:pt x="0" y="8165"/>
                    <a:pt x="1057" y="12007"/>
                  </a:cubicBezTo>
                  <a:cubicBezTo>
                    <a:pt x="1249" y="12967"/>
                    <a:pt x="1537" y="13928"/>
                    <a:pt x="2017" y="14792"/>
                  </a:cubicBezTo>
                  <a:cubicBezTo>
                    <a:pt x="2690" y="15945"/>
                    <a:pt x="3842" y="16617"/>
                    <a:pt x="4611" y="17193"/>
                  </a:cubicBezTo>
                  <a:cubicBezTo>
                    <a:pt x="7300" y="19018"/>
                    <a:pt x="9797" y="19979"/>
                    <a:pt x="13543" y="20747"/>
                  </a:cubicBezTo>
                  <a:cubicBezTo>
                    <a:pt x="13928" y="20939"/>
                    <a:pt x="14216" y="20939"/>
                    <a:pt x="14600" y="20939"/>
                  </a:cubicBezTo>
                  <a:cubicBezTo>
                    <a:pt x="15560" y="20939"/>
                    <a:pt x="16425" y="20267"/>
                    <a:pt x="17097" y="19787"/>
                  </a:cubicBezTo>
                  <a:cubicBezTo>
                    <a:pt x="17866" y="19499"/>
                    <a:pt x="18826" y="18826"/>
                    <a:pt x="19018" y="18346"/>
                  </a:cubicBezTo>
                  <a:cubicBezTo>
                    <a:pt x="19210" y="18250"/>
                    <a:pt x="19210" y="18058"/>
                    <a:pt x="19210" y="17866"/>
                  </a:cubicBezTo>
                  <a:lnTo>
                    <a:pt x="19210" y="16905"/>
                  </a:lnTo>
                  <a:cubicBezTo>
                    <a:pt x="19018" y="16425"/>
                    <a:pt x="19018" y="15849"/>
                    <a:pt x="19306" y="14984"/>
                  </a:cubicBezTo>
                  <a:cubicBezTo>
                    <a:pt x="19787" y="13544"/>
                    <a:pt x="20459" y="12295"/>
                    <a:pt x="20939" y="10854"/>
                  </a:cubicBezTo>
                  <a:cubicBezTo>
                    <a:pt x="21323" y="9702"/>
                    <a:pt x="20747" y="8645"/>
                    <a:pt x="20363" y="7781"/>
                  </a:cubicBezTo>
                  <a:cubicBezTo>
                    <a:pt x="19883" y="6724"/>
                    <a:pt x="19306" y="5764"/>
                    <a:pt x="18922" y="4803"/>
                  </a:cubicBezTo>
                  <a:cubicBezTo>
                    <a:pt x="17577" y="1249"/>
                    <a:pt x="13639" y="1"/>
                    <a:pt x="9413" y="76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4984275" y="-136175"/>
              <a:ext cx="357825" cy="319400"/>
            </a:xfrm>
            <a:custGeom>
              <a:avLst/>
              <a:gdLst/>
              <a:ahLst/>
              <a:cxnLst/>
              <a:rect l="l" t="t" r="r" b="b"/>
              <a:pathLst>
                <a:path w="14313" h="12776" fill="none" extrusionOk="0">
                  <a:moveTo>
                    <a:pt x="7013" y="385"/>
                  </a:moveTo>
                  <a:cubicBezTo>
                    <a:pt x="3459" y="865"/>
                    <a:pt x="1" y="3555"/>
                    <a:pt x="2018" y="7493"/>
                  </a:cubicBezTo>
                  <a:cubicBezTo>
                    <a:pt x="4227" y="11719"/>
                    <a:pt x="4323" y="12487"/>
                    <a:pt x="9510" y="12679"/>
                  </a:cubicBezTo>
                  <a:cubicBezTo>
                    <a:pt x="14312" y="12775"/>
                    <a:pt x="12872" y="7589"/>
                    <a:pt x="12872" y="4131"/>
                  </a:cubicBezTo>
                  <a:cubicBezTo>
                    <a:pt x="12680" y="1153"/>
                    <a:pt x="9894" y="1"/>
                    <a:pt x="7013" y="385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8CAFDD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0"/>
          <p:cNvGrpSpPr/>
          <p:nvPr/>
        </p:nvGrpSpPr>
        <p:grpSpPr>
          <a:xfrm>
            <a:off x="5690925" y="4502225"/>
            <a:ext cx="3092850" cy="2766275"/>
            <a:chOff x="5200" y="3589850"/>
            <a:chExt cx="3092850" cy="2766275"/>
          </a:xfrm>
        </p:grpSpPr>
        <p:sp>
          <p:nvSpPr>
            <p:cNvPr id="573" name="Google Shape;573;p30"/>
            <p:cNvSpPr/>
            <p:nvPr/>
          </p:nvSpPr>
          <p:spPr>
            <a:xfrm>
              <a:off x="5200" y="3589850"/>
              <a:ext cx="3092850" cy="2766275"/>
            </a:xfrm>
            <a:custGeom>
              <a:avLst/>
              <a:gdLst/>
              <a:ahLst/>
              <a:cxnLst/>
              <a:rect l="l" t="t" r="r" b="b"/>
              <a:pathLst>
                <a:path w="123714" h="110651" fill="none" extrusionOk="0">
                  <a:moveTo>
                    <a:pt x="3650" y="8741"/>
                  </a:moveTo>
                  <a:lnTo>
                    <a:pt x="3650" y="8741"/>
                  </a:lnTo>
                  <a:cubicBezTo>
                    <a:pt x="9797" y="7493"/>
                    <a:pt x="16809" y="8261"/>
                    <a:pt x="23052" y="8741"/>
                  </a:cubicBezTo>
                  <a:cubicBezTo>
                    <a:pt x="28815" y="9126"/>
                    <a:pt x="34290" y="9894"/>
                    <a:pt x="40053" y="9126"/>
                  </a:cubicBezTo>
                  <a:cubicBezTo>
                    <a:pt x="46104" y="8165"/>
                    <a:pt x="51867" y="5860"/>
                    <a:pt x="57726" y="4131"/>
                  </a:cubicBezTo>
                  <a:cubicBezTo>
                    <a:pt x="71558" y="1"/>
                    <a:pt x="83756" y="4035"/>
                    <a:pt x="96723" y="9126"/>
                  </a:cubicBezTo>
                  <a:cubicBezTo>
                    <a:pt x="103542" y="11719"/>
                    <a:pt x="103446" y="17194"/>
                    <a:pt x="107192" y="22765"/>
                  </a:cubicBezTo>
                  <a:cubicBezTo>
                    <a:pt x="109017" y="25550"/>
                    <a:pt x="112187" y="27951"/>
                    <a:pt x="113532" y="30929"/>
                  </a:cubicBezTo>
                  <a:cubicBezTo>
                    <a:pt x="115453" y="35347"/>
                    <a:pt x="112667" y="43896"/>
                    <a:pt x="111515" y="48314"/>
                  </a:cubicBezTo>
                  <a:cubicBezTo>
                    <a:pt x="110746" y="51099"/>
                    <a:pt x="109786" y="53981"/>
                    <a:pt x="109594" y="56862"/>
                  </a:cubicBezTo>
                  <a:cubicBezTo>
                    <a:pt x="109209" y="62337"/>
                    <a:pt x="112379" y="65795"/>
                    <a:pt x="115453" y="69829"/>
                  </a:cubicBezTo>
                  <a:cubicBezTo>
                    <a:pt x="118814" y="74248"/>
                    <a:pt x="123713" y="81643"/>
                    <a:pt x="120543" y="87118"/>
                  </a:cubicBezTo>
                  <a:cubicBezTo>
                    <a:pt x="116797" y="93361"/>
                    <a:pt x="111226" y="98260"/>
                    <a:pt x="105752" y="103063"/>
                  </a:cubicBezTo>
                  <a:cubicBezTo>
                    <a:pt x="98932" y="109018"/>
                    <a:pt x="93841" y="110651"/>
                    <a:pt x="85293" y="107577"/>
                  </a:cubicBezTo>
                  <a:cubicBezTo>
                    <a:pt x="76840" y="104503"/>
                    <a:pt x="68292" y="101910"/>
                    <a:pt x="59551" y="99701"/>
                  </a:cubicBezTo>
                  <a:cubicBezTo>
                    <a:pt x="55421" y="98740"/>
                    <a:pt x="55229" y="97780"/>
                    <a:pt x="53404" y="93938"/>
                  </a:cubicBezTo>
                  <a:cubicBezTo>
                    <a:pt x="51675" y="90480"/>
                    <a:pt x="50138" y="87118"/>
                    <a:pt x="48506" y="83660"/>
                  </a:cubicBezTo>
                  <a:cubicBezTo>
                    <a:pt x="45144" y="76457"/>
                    <a:pt x="34386" y="76457"/>
                    <a:pt x="27663" y="74440"/>
                  </a:cubicBezTo>
                  <a:cubicBezTo>
                    <a:pt x="20843" y="72327"/>
                    <a:pt x="14120" y="70309"/>
                    <a:pt x="7300" y="68292"/>
                  </a:cubicBezTo>
                  <a:cubicBezTo>
                    <a:pt x="3170" y="67044"/>
                    <a:pt x="769" y="66083"/>
                    <a:pt x="288" y="61761"/>
                  </a:cubicBezTo>
                  <a:cubicBezTo>
                    <a:pt x="0" y="57919"/>
                    <a:pt x="0" y="54077"/>
                    <a:pt x="0" y="50235"/>
                  </a:cubicBezTo>
                  <a:cubicBezTo>
                    <a:pt x="288" y="36212"/>
                    <a:pt x="1537" y="22380"/>
                    <a:pt x="3650" y="874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209300" y="3726725"/>
              <a:ext cx="2732650" cy="2494925"/>
            </a:xfrm>
            <a:custGeom>
              <a:avLst/>
              <a:gdLst/>
              <a:ahLst/>
              <a:cxnLst/>
              <a:rect l="l" t="t" r="r" b="b"/>
              <a:pathLst>
                <a:path w="109306" h="99797" fill="none" extrusionOk="0">
                  <a:moveTo>
                    <a:pt x="51579" y="3651"/>
                  </a:moveTo>
                  <a:cubicBezTo>
                    <a:pt x="63874" y="1"/>
                    <a:pt x="74728" y="3651"/>
                    <a:pt x="86446" y="8165"/>
                  </a:cubicBezTo>
                  <a:cubicBezTo>
                    <a:pt x="92497" y="10566"/>
                    <a:pt x="92401" y="15465"/>
                    <a:pt x="95667" y="20459"/>
                  </a:cubicBezTo>
                  <a:cubicBezTo>
                    <a:pt x="97299" y="22957"/>
                    <a:pt x="100181" y="25070"/>
                    <a:pt x="101430" y="27855"/>
                  </a:cubicBezTo>
                  <a:cubicBezTo>
                    <a:pt x="102870" y="31217"/>
                    <a:pt x="101430" y="37076"/>
                    <a:pt x="100373" y="41398"/>
                  </a:cubicBezTo>
                  <a:cubicBezTo>
                    <a:pt x="100085" y="42263"/>
                    <a:pt x="99797" y="43127"/>
                    <a:pt x="99701" y="43799"/>
                  </a:cubicBezTo>
                  <a:cubicBezTo>
                    <a:pt x="99028" y="46393"/>
                    <a:pt x="98260" y="48986"/>
                    <a:pt x="98068" y="51676"/>
                  </a:cubicBezTo>
                  <a:cubicBezTo>
                    <a:pt x="97684" y="56670"/>
                    <a:pt x="100469" y="59648"/>
                    <a:pt x="103351" y="63490"/>
                  </a:cubicBezTo>
                  <a:cubicBezTo>
                    <a:pt x="104599" y="65315"/>
                    <a:pt x="106328" y="67716"/>
                    <a:pt x="107385" y="70213"/>
                  </a:cubicBezTo>
                  <a:cubicBezTo>
                    <a:pt x="108729" y="73287"/>
                    <a:pt x="109306" y="76457"/>
                    <a:pt x="107769" y="79242"/>
                  </a:cubicBezTo>
                  <a:cubicBezTo>
                    <a:pt x="106616" y="81259"/>
                    <a:pt x="105272" y="83084"/>
                    <a:pt x="103831" y="84909"/>
                  </a:cubicBezTo>
                  <a:cubicBezTo>
                    <a:pt x="101045" y="88175"/>
                    <a:pt x="97780" y="91056"/>
                    <a:pt x="94706" y="93938"/>
                  </a:cubicBezTo>
                  <a:cubicBezTo>
                    <a:pt x="92977" y="95378"/>
                    <a:pt x="91344" y="96531"/>
                    <a:pt x="89904" y="97395"/>
                  </a:cubicBezTo>
                  <a:cubicBezTo>
                    <a:pt x="85773" y="99701"/>
                    <a:pt x="81931" y="99797"/>
                    <a:pt x="76360" y="97876"/>
                  </a:cubicBezTo>
                  <a:cubicBezTo>
                    <a:pt x="68772" y="95090"/>
                    <a:pt x="60992" y="92785"/>
                    <a:pt x="53116" y="90768"/>
                  </a:cubicBezTo>
                  <a:cubicBezTo>
                    <a:pt x="49562" y="89807"/>
                    <a:pt x="49274" y="88943"/>
                    <a:pt x="47641" y="85581"/>
                  </a:cubicBezTo>
                  <a:cubicBezTo>
                    <a:pt x="46585" y="83372"/>
                    <a:pt x="45432" y="81067"/>
                    <a:pt x="44280" y="78762"/>
                  </a:cubicBezTo>
                  <a:cubicBezTo>
                    <a:pt x="43895" y="77897"/>
                    <a:pt x="43511" y="77225"/>
                    <a:pt x="43223" y="76360"/>
                  </a:cubicBezTo>
                  <a:cubicBezTo>
                    <a:pt x="40053" y="70021"/>
                    <a:pt x="30544" y="69925"/>
                    <a:pt x="24589" y="68100"/>
                  </a:cubicBezTo>
                  <a:cubicBezTo>
                    <a:pt x="23725" y="67812"/>
                    <a:pt x="23149" y="67620"/>
                    <a:pt x="22284" y="67332"/>
                  </a:cubicBezTo>
                  <a:cubicBezTo>
                    <a:pt x="17097" y="65699"/>
                    <a:pt x="11719" y="63874"/>
                    <a:pt x="6436" y="62145"/>
                  </a:cubicBezTo>
                  <a:cubicBezTo>
                    <a:pt x="2882" y="60992"/>
                    <a:pt x="673" y="60128"/>
                    <a:pt x="289" y="56190"/>
                  </a:cubicBezTo>
                  <a:cubicBezTo>
                    <a:pt x="0" y="52732"/>
                    <a:pt x="0" y="49082"/>
                    <a:pt x="96" y="45624"/>
                  </a:cubicBezTo>
                  <a:cubicBezTo>
                    <a:pt x="192" y="39861"/>
                    <a:pt x="577" y="34098"/>
                    <a:pt x="961" y="28335"/>
                  </a:cubicBezTo>
                  <a:cubicBezTo>
                    <a:pt x="1249" y="24013"/>
                    <a:pt x="1729" y="19691"/>
                    <a:pt x="2210" y="15465"/>
                  </a:cubicBezTo>
                  <a:cubicBezTo>
                    <a:pt x="2594" y="12967"/>
                    <a:pt x="2882" y="10470"/>
                    <a:pt x="3362" y="8069"/>
                  </a:cubicBezTo>
                  <a:cubicBezTo>
                    <a:pt x="8357" y="6916"/>
                    <a:pt x="14216" y="7589"/>
                    <a:pt x="19499" y="7877"/>
                  </a:cubicBezTo>
                  <a:cubicBezTo>
                    <a:pt x="19883" y="7877"/>
                    <a:pt x="20267" y="7877"/>
                    <a:pt x="20651" y="8069"/>
                  </a:cubicBezTo>
                  <a:cubicBezTo>
                    <a:pt x="25742" y="8357"/>
                    <a:pt x="30737" y="9125"/>
                    <a:pt x="36019" y="8261"/>
                  </a:cubicBezTo>
                  <a:cubicBezTo>
                    <a:pt x="41110" y="7204"/>
                    <a:pt x="46297" y="5187"/>
                    <a:pt x="51579" y="3651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399000" y="3861200"/>
              <a:ext cx="2420500" cy="2245200"/>
            </a:xfrm>
            <a:custGeom>
              <a:avLst/>
              <a:gdLst/>
              <a:ahLst/>
              <a:cxnLst/>
              <a:rect l="l" t="t" r="r" b="b"/>
              <a:pathLst>
                <a:path w="96820" h="89808" fill="none" extrusionOk="0">
                  <a:moveTo>
                    <a:pt x="46009" y="3170"/>
                  </a:moveTo>
                  <a:cubicBezTo>
                    <a:pt x="56862" y="0"/>
                    <a:pt x="66467" y="3266"/>
                    <a:pt x="76553" y="7204"/>
                  </a:cubicBezTo>
                  <a:cubicBezTo>
                    <a:pt x="81931" y="9413"/>
                    <a:pt x="81835" y="13736"/>
                    <a:pt x="84717" y="18058"/>
                  </a:cubicBezTo>
                  <a:cubicBezTo>
                    <a:pt x="86158" y="20363"/>
                    <a:pt x="88655" y="22380"/>
                    <a:pt x="89711" y="24781"/>
                  </a:cubicBezTo>
                  <a:cubicBezTo>
                    <a:pt x="91056" y="27855"/>
                    <a:pt x="89808" y="33138"/>
                    <a:pt x="88847" y="36980"/>
                  </a:cubicBezTo>
                  <a:cubicBezTo>
                    <a:pt x="88655" y="37748"/>
                    <a:pt x="88559" y="38420"/>
                    <a:pt x="88367" y="39189"/>
                  </a:cubicBezTo>
                  <a:cubicBezTo>
                    <a:pt x="87790" y="41494"/>
                    <a:pt x="87118" y="43895"/>
                    <a:pt x="86926" y="46297"/>
                  </a:cubicBezTo>
                  <a:cubicBezTo>
                    <a:pt x="86638" y="50811"/>
                    <a:pt x="89135" y="53596"/>
                    <a:pt x="91536" y="56958"/>
                  </a:cubicBezTo>
                  <a:cubicBezTo>
                    <a:pt x="92689" y="58591"/>
                    <a:pt x="94130" y="60800"/>
                    <a:pt x="95090" y="63105"/>
                  </a:cubicBezTo>
                  <a:cubicBezTo>
                    <a:pt x="96339" y="65795"/>
                    <a:pt x="96819" y="68676"/>
                    <a:pt x="95474" y="71270"/>
                  </a:cubicBezTo>
                  <a:cubicBezTo>
                    <a:pt x="94514" y="72999"/>
                    <a:pt x="93361" y="74727"/>
                    <a:pt x="92017" y="76360"/>
                  </a:cubicBezTo>
                  <a:cubicBezTo>
                    <a:pt x="89615" y="79434"/>
                    <a:pt x="86830" y="82027"/>
                    <a:pt x="84044" y="84525"/>
                  </a:cubicBezTo>
                  <a:cubicBezTo>
                    <a:pt x="82604" y="85869"/>
                    <a:pt x="81067" y="86926"/>
                    <a:pt x="79722" y="87694"/>
                  </a:cubicBezTo>
                  <a:cubicBezTo>
                    <a:pt x="76168" y="89615"/>
                    <a:pt x="72711" y="89807"/>
                    <a:pt x="67716" y="88078"/>
                  </a:cubicBezTo>
                  <a:cubicBezTo>
                    <a:pt x="60992" y="85677"/>
                    <a:pt x="54077" y="83564"/>
                    <a:pt x="47065" y="81835"/>
                  </a:cubicBezTo>
                  <a:cubicBezTo>
                    <a:pt x="43895" y="80971"/>
                    <a:pt x="43607" y="80202"/>
                    <a:pt x="42167" y="77225"/>
                  </a:cubicBezTo>
                  <a:cubicBezTo>
                    <a:pt x="41206" y="75208"/>
                    <a:pt x="40149" y="73191"/>
                    <a:pt x="39189" y="71270"/>
                  </a:cubicBezTo>
                  <a:cubicBezTo>
                    <a:pt x="38805" y="70501"/>
                    <a:pt x="38421" y="69925"/>
                    <a:pt x="38132" y="69157"/>
                  </a:cubicBezTo>
                  <a:cubicBezTo>
                    <a:pt x="35347" y="63586"/>
                    <a:pt x="26894" y="63394"/>
                    <a:pt x="21516" y="61857"/>
                  </a:cubicBezTo>
                  <a:cubicBezTo>
                    <a:pt x="20843" y="61665"/>
                    <a:pt x="20171" y="61473"/>
                    <a:pt x="19499" y="61280"/>
                  </a:cubicBezTo>
                  <a:cubicBezTo>
                    <a:pt x="15080" y="59744"/>
                    <a:pt x="10278" y="57919"/>
                    <a:pt x="5667" y="56190"/>
                  </a:cubicBezTo>
                  <a:cubicBezTo>
                    <a:pt x="2594" y="55133"/>
                    <a:pt x="673" y="54269"/>
                    <a:pt x="289" y="50715"/>
                  </a:cubicBezTo>
                  <a:cubicBezTo>
                    <a:pt x="0" y="47545"/>
                    <a:pt x="0" y="44376"/>
                    <a:pt x="0" y="41206"/>
                  </a:cubicBezTo>
                  <a:cubicBezTo>
                    <a:pt x="192" y="36019"/>
                    <a:pt x="481" y="30736"/>
                    <a:pt x="865" y="25646"/>
                  </a:cubicBezTo>
                  <a:cubicBezTo>
                    <a:pt x="1249" y="21804"/>
                    <a:pt x="1633" y="17770"/>
                    <a:pt x="2113" y="13928"/>
                  </a:cubicBezTo>
                  <a:cubicBezTo>
                    <a:pt x="2306" y="11815"/>
                    <a:pt x="2690" y="9413"/>
                    <a:pt x="3074" y="7204"/>
                  </a:cubicBezTo>
                  <a:cubicBezTo>
                    <a:pt x="7492" y="6244"/>
                    <a:pt x="12679" y="6724"/>
                    <a:pt x="17289" y="7012"/>
                  </a:cubicBezTo>
                  <a:cubicBezTo>
                    <a:pt x="17674" y="7012"/>
                    <a:pt x="18058" y="7012"/>
                    <a:pt x="18250" y="7108"/>
                  </a:cubicBezTo>
                  <a:cubicBezTo>
                    <a:pt x="22860" y="7396"/>
                    <a:pt x="27279" y="7973"/>
                    <a:pt x="31889" y="7204"/>
                  </a:cubicBezTo>
                  <a:cubicBezTo>
                    <a:pt x="36788" y="6436"/>
                    <a:pt x="41302" y="4611"/>
                    <a:pt x="46009" y="3170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595900" y="4000475"/>
              <a:ext cx="2093925" cy="2000275"/>
            </a:xfrm>
            <a:custGeom>
              <a:avLst/>
              <a:gdLst/>
              <a:ahLst/>
              <a:cxnLst/>
              <a:rect l="l" t="t" r="r" b="b"/>
              <a:pathLst>
                <a:path w="83757" h="80011" fill="none" extrusionOk="0">
                  <a:moveTo>
                    <a:pt x="40054" y="2594"/>
                  </a:moveTo>
                  <a:cubicBezTo>
                    <a:pt x="49370" y="0"/>
                    <a:pt x="57631" y="2882"/>
                    <a:pt x="66371" y="6340"/>
                  </a:cubicBezTo>
                  <a:cubicBezTo>
                    <a:pt x="70886" y="8165"/>
                    <a:pt x="70886" y="11911"/>
                    <a:pt x="73287" y="15753"/>
                  </a:cubicBezTo>
                  <a:cubicBezTo>
                    <a:pt x="74632" y="17770"/>
                    <a:pt x="76649" y="19499"/>
                    <a:pt x="77609" y="21804"/>
                  </a:cubicBezTo>
                  <a:cubicBezTo>
                    <a:pt x="78762" y="24589"/>
                    <a:pt x="77801" y="29296"/>
                    <a:pt x="76937" y="32753"/>
                  </a:cubicBezTo>
                  <a:cubicBezTo>
                    <a:pt x="76841" y="33426"/>
                    <a:pt x="76553" y="34098"/>
                    <a:pt x="76457" y="34674"/>
                  </a:cubicBezTo>
                  <a:cubicBezTo>
                    <a:pt x="75976" y="36691"/>
                    <a:pt x="75400" y="38709"/>
                    <a:pt x="75208" y="40918"/>
                  </a:cubicBezTo>
                  <a:cubicBezTo>
                    <a:pt x="75016" y="44952"/>
                    <a:pt x="77129" y="47353"/>
                    <a:pt x="79242" y="50523"/>
                  </a:cubicBezTo>
                  <a:cubicBezTo>
                    <a:pt x="80203" y="52060"/>
                    <a:pt x="81355" y="53981"/>
                    <a:pt x="82316" y="55998"/>
                  </a:cubicBezTo>
                  <a:cubicBezTo>
                    <a:pt x="83276" y="58399"/>
                    <a:pt x="83756" y="61088"/>
                    <a:pt x="82700" y="63393"/>
                  </a:cubicBezTo>
                  <a:cubicBezTo>
                    <a:pt x="81835" y="65026"/>
                    <a:pt x="80779" y="66467"/>
                    <a:pt x="79722" y="68004"/>
                  </a:cubicBezTo>
                  <a:cubicBezTo>
                    <a:pt x="77609" y="70789"/>
                    <a:pt x="75208" y="73094"/>
                    <a:pt x="72999" y="75496"/>
                  </a:cubicBezTo>
                  <a:cubicBezTo>
                    <a:pt x="71750" y="76552"/>
                    <a:pt x="70309" y="77513"/>
                    <a:pt x="69253" y="78281"/>
                  </a:cubicBezTo>
                  <a:cubicBezTo>
                    <a:pt x="66083" y="79914"/>
                    <a:pt x="63010" y="80010"/>
                    <a:pt x="58783" y="78473"/>
                  </a:cubicBezTo>
                  <a:cubicBezTo>
                    <a:pt x="52924" y="76456"/>
                    <a:pt x="46873" y="74631"/>
                    <a:pt x="40822" y="73094"/>
                  </a:cubicBezTo>
                  <a:cubicBezTo>
                    <a:pt x="38036" y="72326"/>
                    <a:pt x="37748" y="71750"/>
                    <a:pt x="36500" y="69156"/>
                  </a:cubicBezTo>
                  <a:cubicBezTo>
                    <a:pt x="35635" y="67331"/>
                    <a:pt x="34675" y="65603"/>
                    <a:pt x="33810" y="63970"/>
                  </a:cubicBezTo>
                  <a:cubicBezTo>
                    <a:pt x="33426" y="63393"/>
                    <a:pt x="33234" y="62721"/>
                    <a:pt x="32850" y="62145"/>
                  </a:cubicBezTo>
                  <a:cubicBezTo>
                    <a:pt x="30352" y="57246"/>
                    <a:pt x="23149" y="57246"/>
                    <a:pt x="18346" y="55805"/>
                  </a:cubicBezTo>
                  <a:cubicBezTo>
                    <a:pt x="17578" y="55517"/>
                    <a:pt x="17290" y="55517"/>
                    <a:pt x="16521" y="55229"/>
                  </a:cubicBezTo>
                  <a:cubicBezTo>
                    <a:pt x="12775" y="53788"/>
                    <a:pt x="8645" y="51867"/>
                    <a:pt x="4803" y="50427"/>
                  </a:cubicBezTo>
                  <a:cubicBezTo>
                    <a:pt x="2018" y="49274"/>
                    <a:pt x="481" y="48506"/>
                    <a:pt x="193" y="45336"/>
                  </a:cubicBezTo>
                  <a:cubicBezTo>
                    <a:pt x="1" y="42551"/>
                    <a:pt x="1" y="39669"/>
                    <a:pt x="97" y="36788"/>
                  </a:cubicBezTo>
                  <a:cubicBezTo>
                    <a:pt x="193" y="32177"/>
                    <a:pt x="577" y="27567"/>
                    <a:pt x="961" y="22860"/>
                  </a:cubicBezTo>
                  <a:cubicBezTo>
                    <a:pt x="1153" y="19402"/>
                    <a:pt x="1537" y="15945"/>
                    <a:pt x="1922" y="12583"/>
                  </a:cubicBezTo>
                  <a:cubicBezTo>
                    <a:pt x="2114" y="10662"/>
                    <a:pt x="2402" y="8453"/>
                    <a:pt x="2594" y="6532"/>
                  </a:cubicBezTo>
                  <a:cubicBezTo>
                    <a:pt x="6436" y="5763"/>
                    <a:pt x="11046" y="6052"/>
                    <a:pt x="15080" y="6244"/>
                  </a:cubicBezTo>
                  <a:lnTo>
                    <a:pt x="15945" y="6244"/>
                  </a:lnTo>
                  <a:cubicBezTo>
                    <a:pt x="19883" y="6436"/>
                    <a:pt x="23725" y="6916"/>
                    <a:pt x="27663" y="6244"/>
                  </a:cubicBezTo>
                  <a:cubicBezTo>
                    <a:pt x="32081" y="5379"/>
                    <a:pt x="36115" y="3842"/>
                    <a:pt x="40054" y="2594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797600" y="4134950"/>
              <a:ext cx="1769750" cy="1748125"/>
            </a:xfrm>
            <a:custGeom>
              <a:avLst/>
              <a:gdLst/>
              <a:ahLst/>
              <a:cxnLst/>
              <a:rect l="l" t="t" r="r" b="b"/>
              <a:pathLst>
                <a:path w="70790" h="69925" fill="none" extrusionOk="0">
                  <a:moveTo>
                    <a:pt x="34099" y="2209"/>
                  </a:moveTo>
                  <a:cubicBezTo>
                    <a:pt x="41879" y="0"/>
                    <a:pt x="48794" y="2401"/>
                    <a:pt x="56190" y="5379"/>
                  </a:cubicBezTo>
                  <a:cubicBezTo>
                    <a:pt x="60032" y="7012"/>
                    <a:pt x="60032" y="10085"/>
                    <a:pt x="62049" y="13351"/>
                  </a:cubicBezTo>
                  <a:cubicBezTo>
                    <a:pt x="63106" y="15176"/>
                    <a:pt x="64931" y="16809"/>
                    <a:pt x="65603" y="18730"/>
                  </a:cubicBezTo>
                  <a:cubicBezTo>
                    <a:pt x="66564" y="21227"/>
                    <a:pt x="65795" y="25261"/>
                    <a:pt x="65123" y="28335"/>
                  </a:cubicBezTo>
                  <a:cubicBezTo>
                    <a:pt x="65027" y="28911"/>
                    <a:pt x="64931" y="29584"/>
                    <a:pt x="64835" y="30064"/>
                  </a:cubicBezTo>
                  <a:cubicBezTo>
                    <a:pt x="64451" y="31793"/>
                    <a:pt x="63970" y="33618"/>
                    <a:pt x="63874" y="35539"/>
                  </a:cubicBezTo>
                  <a:cubicBezTo>
                    <a:pt x="63586" y="38997"/>
                    <a:pt x="65411" y="41302"/>
                    <a:pt x="67044" y="44087"/>
                  </a:cubicBezTo>
                  <a:cubicBezTo>
                    <a:pt x="67908" y="45336"/>
                    <a:pt x="68869" y="47161"/>
                    <a:pt x="69637" y="48890"/>
                  </a:cubicBezTo>
                  <a:cubicBezTo>
                    <a:pt x="70406" y="51003"/>
                    <a:pt x="70790" y="53308"/>
                    <a:pt x="69829" y="55229"/>
                  </a:cubicBezTo>
                  <a:cubicBezTo>
                    <a:pt x="69157" y="56670"/>
                    <a:pt x="68293" y="58014"/>
                    <a:pt x="67332" y="59359"/>
                  </a:cubicBezTo>
                  <a:cubicBezTo>
                    <a:pt x="65507" y="61760"/>
                    <a:pt x="63682" y="63873"/>
                    <a:pt x="61761" y="66083"/>
                  </a:cubicBezTo>
                  <a:cubicBezTo>
                    <a:pt x="60801" y="67043"/>
                    <a:pt x="59552" y="67812"/>
                    <a:pt x="58688" y="68484"/>
                  </a:cubicBezTo>
                  <a:cubicBezTo>
                    <a:pt x="55902" y="69733"/>
                    <a:pt x="53405" y="69925"/>
                    <a:pt x="49659" y="68580"/>
                  </a:cubicBezTo>
                  <a:cubicBezTo>
                    <a:pt x="44664" y="66755"/>
                    <a:pt x="39477" y="65218"/>
                    <a:pt x="34291" y="63873"/>
                  </a:cubicBezTo>
                  <a:cubicBezTo>
                    <a:pt x="31889" y="63297"/>
                    <a:pt x="31697" y="62721"/>
                    <a:pt x="30545" y="60608"/>
                  </a:cubicBezTo>
                  <a:cubicBezTo>
                    <a:pt x="29872" y="59167"/>
                    <a:pt x="29008" y="57726"/>
                    <a:pt x="28336" y="56189"/>
                  </a:cubicBezTo>
                  <a:cubicBezTo>
                    <a:pt x="28047" y="55709"/>
                    <a:pt x="27855" y="55229"/>
                    <a:pt x="27471" y="54653"/>
                  </a:cubicBezTo>
                  <a:cubicBezTo>
                    <a:pt x="25262" y="50523"/>
                    <a:pt x="19019" y="50426"/>
                    <a:pt x="15081" y="49274"/>
                  </a:cubicBezTo>
                  <a:cubicBezTo>
                    <a:pt x="14504" y="48986"/>
                    <a:pt x="14120" y="48986"/>
                    <a:pt x="13544" y="48602"/>
                  </a:cubicBezTo>
                  <a:cubicBezTo>
                    <a:pt x="10566" y="47353"/>
                    <a:pt x="7012" y="45432"/>
                    <a:pt x="3843" y="43991"/>
                  </a:cubicBezTo>
                  <a:cubicBezTo>
                    <a:pt x="1538" y="42935"/>
                    <a:pt x="193" y="42166"/>
                    <a:pt x="97" y="39381"/>
                  </a:cubicBezTo>
                  <a:cubicBezTo>
                    <a:pt x="1" y="36883"/>
                    <a:pt x="1" y="34482"/>
                    <a:pt x="97" y="31985"/>
                  </a:cubicBezTo>
                  <a:cubicBezTo>
                    <a:pt x="193" y="27855"/>
                    <a:pt x="577" y="23917"/>
                    <a:pt x="961" y="19786"/>
                  </a:cubicBezTo>
                  <a:cubicBezTo>
                    <a:pt x="1153" y="16809"/>
                    <a:pt x="1442" y="13831"/>
                    <a:pt x="1730" y="10662"/>
                  </a:cubicBezTo>
                  <a:cubicBezTo>
                    <a:pt x="2018" y="9029"/>
                    <a:pt x="2114" y="7108"/>
                    <a:pt x="2402" y="5379"/>
                  </a:cubicBezTo>
                  <a:cubicBezTo>
                    <a:pt x="5572" y="4611"/>
                    <a:pt x="9414" y="4899"/>
                    <a:pt x="12968" y="5091"/>
                  </a:cubicBezTo>
                  <a:lnTo>
                    <a:pt x="13640" y="5091"/>
                  </a:lnTo>
                  <a:cubicBezTo>
                    <a:pt x="17002" y="5187"/>
                    <a:pt x="20267" y="5571"/>
                    <a:pt x="23725" y="4899"/>
                  </a:cubicBezTo>
                  <a:cubicBezTo>
                    <a:pt x="27183" y="4611"/>
                    <a:pt x="30545" y="3266"/>
                    <a:pt x="34099" y="2209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989700" y="4276625"/>
              <a:ext cx="1455200" cy="1498400"/>
            </a:xfrm>
            <a:custGeom>
              <a:avLst/>
              <a:gdLst/>
              <a:ahLst/>
              <a:cxnLst/>
              <a:rect l="l" t="t" r="r" b="b"/>
              <a:pathLst>
                <a:path w="58208" h="59936" fill="none" extrusionOk="0">
                  <a:moveTo>
                    <a:pt x="28432" y="1537"/>
                  </a:moveTo>
                  <a:cubicBezTo>
                    <a:pt x="34675" y="0"/>
                    <a:pt x="40342" y="1921"/>
                    <a:pt x="46201" y="4418"/>
                  </a:cubicBezTo>
                  <a:cubicBezTo>
                    <a:pt x="49275" y="5763"/>
                    <a:pt x="49467" y="8260"/>
                    <a:pt x="50908" y="10950"/>
                  </a:cubicBezTo>
                  <a:cubicBezTo>
                    <a:pt x="51868" y="12487"/>
                    <a:pt x="53117" y="13927"/>
                    <a:pt x="53789" y="15752"/>
                  </a:cubicBezTo>
                  <a:cubicBezTo>
                    <a:pt x="54557" y="17865"/>
                    <a:pt x="53981" y="21323"/>
                    <a:pt x="53501" y="24013"/>
                  </a:cubicBezTo>
                  <a:cubicBezTo>
                    <a:pt x="53405" y="24493"/>
                    <a:pt x="53309" y="24973"/>
                    <a:pt x="53309" y="25453"/>
                  </a:cubicBezTo>
                  <a:cubicBezTo>
                    <a:pt x="53021" y="26990"/>
                    <a:pt x="52540" y="28527"/>
                    <a:pt x="52540" y="30256"/>
                  </a:cubicBezTo>
                  <a:cubicBezTo>
                    <a:pt x="52444" y="33233"/>
                    <a:pt x="53885" y="35251"/>
                    <a:pt x="55230" y="37652"/>
                  </a:cubicBezTo>
                  <a:cubicBezTo>
                    <a:pt x="55902" y="38900"/>
                    <a:pt x="56671" y="40341"/>
                    <a:pt x="57247" y="41878"/>
                  </a:cubicBezTo>
                  <a:cubicBezTo>
                    <a:pt x="57919" y="43799"/>
                    <a:pt x="58207" y="45720"/>
                    <a:pt x="57439" y="47449"/>
                  </a:cubicBezTo>
                  <a:cubicBezTo>
                    <a:pt x="56863" y="48698"/>
                    <a:pt x="56190" y="49850"/>
                    <a:pt x="55422" y="51003"/>
                  </a:cubicBezTo>
                  <a:cubicBezTo>
                    <a:pt x="53981" y="53212"/>
                    <a:pt x="52540" y="54941"/>
                    <a:pt x="51100" y="56862"/>
                  </a:cubicBezTo>
                  <a:cubicBezTo>
                    <a:pt x="50235" y="57630"/>
                    <a:pt x="49179" y="58495"/>
                    <a:pt x="48506" y="58783"/>
                  </a:cubicBezTo>
                  <a:cubicBezTo>
                    <a:pt x="46201" y="59935"/>
                    <a:pt x="43992" y="59935"/>
                    <a:pt x="41014" y="58975"/>
                  </a:cubicBezTo>
                  <a:cubicBezTo>
                    <a:pt x="36788" y="57534"/>
                    <a:pt x="32466" y="56189"/>
                    <a:pt x="28144" y="55133"/>
                  </a:cubicBezTo>
                  <a:cubicBezTo>
                    <a:pt x="26223" y="54653"/>
                    <a:pt x="26030" y="54172"/>
                    <a:pt x="25070" y="52443"/>
                  </a:cubicBezTo>
                  <a:cubicBezTo>
                    <a:pt x="24302" y="51291"/>
                    <a:pt x="23725" y="50042"/>
                    <a:pt x="23053" y="48890"/>
                  </a:cubicBezTo>
                  <a:cubicBezTo>
                    <a:pt x="22765" y="48505"/>
                    <a:pt x="22573" y="48025"/>
                    <a:pt x="22284" y="47641"/>
                  </a:cubicBezTo>
                  <a:cubicBezTo>
                    <a:pt x="20363" y="44279"/>
                    <a:pt x="15369" y="44183"/>
                    <a:pt x="12007" y="43127"/>
                  </a:cubicBezTo>
                  <a:cubicBezTo>
                    <a:pt x="11335" y="42838"/>
                    <a:pt x="11239" y="42935"/>
                    <a:pt x="10662" y="42550"/>
                  </a:cubicBezTo>
                  <a:cubicBezTo>
                    <a:pt x="8453" y="41398"/>
                    <a:pt x="5476" y="39477"/>
                    <a:pt x="2978" y="38132"/>
                  </a:cubicBezTo>
                  <a:cubicBezTo>
                    <a:pt x="1153" y="37172"/>
                    <a:pt x="193" y="36499"/>
                    <a:pt x="97" y="34098"/>
                  </a:cubicBezTo>
                  <a:cubicBezTo>
                    <a:pt x="1" y="31889"/>
                    <a:pt x="97" y="29776"/>
                    <a:pt x="97" y="27566"/>
                  </a:cubicBezTo>
                  <a:cubicBezTo>
                    <a:pt x="193" y="24109"/>
                    <a:pt x="577" y="20651"/>
                    <a:pt x="769" y="17193"/>
                  </a:cubicBezTo>
                  <a:cubicBezTo>
                    <a:pt x="1057" y="14504"/>
                    <a:pt x="1153" y="12006"/>
                    <a:pt x="1538" y="9317"/>
                  </a:cubicBezTo>
                  <a:cubicBezTo>
                    <a:pt x="1634" y="7876"/>
                    <a:pt x="1730" y="6243"/>
                    <a:pt x="2018" y="4803"/>
                  </a:cubicBezTo>
                  <a:cubicBezTo>
                    <a:pt x="4611" y="4034"/>
                    <a:pt x="7877" y="4130"/>
                    <a:pt x="10662" y="4322"/>
                  </a:cubicBezTo>
                  <a:lnTo>
                    <a:pt x="11239" y="4322"/>
                  </a:lnTo>
                  <a:cubicBezTo>
                    <a:pt x="14024" y="4322"/>
                    <a:pt x="16810" y="4514"/>
                    <a:pt x="19499" y="4034"/>
                  </a:cubicBezTo>
                  <a:cubicBezTo>
                    <a:pt x="22765" y="3458"/>
                    <a:pt x="25550" y="2401"/>
                    <a:pt x="28432" y="153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1189000" y="4411075"/>
              <a:ext cx="1138225" cy="1246275"/>
            </a:xfrm>
            <a:custGeom>
              <a:avLst/>
              <a:gdLst/>
              <a:ahLst/>
              <a:cxnLst/>
              <a:rect l="l" t="t" r="r" b="b"/>
              <a:pathLst>
                <a:path w="45529" h="49851" fill="none" extrusionOk="0">
                  <a:moveTo>
                    <a:pt x="22477" y="1057"/>
                  </a:moveTo>
                  <a:cubicBezTo>
                    <a:pt x="27279" y="1"/>
                    <a:pt x="31602" y="1538"/>
                    <a:pt x="36020" y="3459"/>
                  </a:cubicBezTo>
                  <a:cubicBezTo>
                    <a:pt x="38421" y="4611"/>
                    <a:pt x="38613" y="6340"/>
                    <a:pt x="39670" y="8357"/>
                  </a:cubicBezTo>
                  <a:cubicBezTo>
                    <a:pt x="40342" y="9702"/>
                    <a:pt x="41495" y="11047"/>
                    <a:pt x="41975" y="12487"/>
                  </a:cubicBezTo>
                  <a:cubicBezTo>
                    <a:pt x="42551" y="14408"/>
                    <a:pt x="42167" y="17194"/>
                    <a:pt x="41975" y="19499"/>
                  </a:cubicBezTo>
                  <a:cubicBezTo>
                    <a:pt x="41975" y="19979"/>
                    <a:pt x="41783" y="20267"/>
                    <a:pt x="41783" y="20652"/>
                  </a:cubicBezTo>
                  <a:cubicBezTo>
                    <a:pt x="41591" y="21996"/>
                    <a:pt x="41303" y="23341"/>
                    <a:pt x="41303" y="24590"/>
                  </a:cubicBezTo>
                  <a:cubicBezTo>
                    <a:pt x="41207" y="27183"/>
                    <a:pt x="42263" y="28816"/>
                    <a:pt x="43224" y="30833"/>
                  </a:cubicBezTo>
                  <a:cubicBezTo>
                    <a:pt x="43704" y="31986"/>
                    <a:pt x="44376" y="33138"/>
                    <a:pt x="44857" y="34483"/>
                  </a:cubicBezTo>
                  <a:cubicBezTo>
                    <a:pt x="45337" y="36020"/>
                    <a:pt x="45529" y="37749"/>
                    <a:pt x="44953" y="39189"/>
                  </a:cubicBezTo>
                  <a:cubicBezTo>
                    <a:pt x="44472" y="40246"/>
                    <a:pt x="43992" y="41206"/>
                    <a:pt x="43416" y="42263"/>
                  </a:cubicBezTo>
                  <a:cubicBezTo>
                    <a:pt x="42263" y="44184"/>
                    <a:pt x="41207" y="45721"/>
                    <a:pt x="40246" y="47450"/>
                  </a:cubicBezTo>
                  <a:cubicBezTo>
                    <a:pt x="39670" y="48026"/>
                    <a:pt x="38709" y="48602"/>
                    <a:pt x="38229" y="48986"/>
                  </a:cubicBezTo>
                  <a:cubicBezTo>
                    <a:pt x="36404" y="49851"/>
                    <a:pt x="34579" y="49851"/>
                    <a:pt x="32370" y="48986"/>
                  </a:cubicBezTo>
                  <a:cubicBezTo>
                    <a:pt x="29008" y="47930"/>
                    <a:pt x="25646" y="46873"/>
                    <a:pt x="22093" y="45913"/>
                  </a:cubicBezTo>
                  <a:cubicBezTo>
                    <a:pt x="20556" y="45529"/>
                    <a:pt x="20364" y="45144"/>
                    <a:pt x="19595" y="43800"/>
                  </a:cubicBezTo>
                  <a:cubicBezTo>
                    <a:pt x="19019" y="42839"/>
                    <a:pt x="18539" y="42071"/>
                    <a:pt x="17962" y="41110"/>
                  </a:cubicBezTo>
                  <a:cubicBezTo>
                    <a:pt x="17674" y="40726"/>
                    <a:pt x="17578" y="40438"/>
                    <a:pt x="17290" y="40150"/>
                  </a:cubicBezTo>
                  <a:cubicBezTo>
                    <a:pt x="15753" y="37557"/>
                    <a:pt x="11815" y="37364"/>
                    <a:pt x="9030" y="36500"/>
                  </a:cubicBezTo>
                  <a:cubicBezTo>
                    <a:pt x="8453" y="36404"/>
                    <a:pt x="8549" y="36404"/>
                    <a:pt x="7973" y="36020"/>
                  </a:cubicBezTo>
                  <a:cubicBezTo>
                    <a:pt x="6532" y="35059"/>
                    <a:pt x="4131" y="32946"/>
                    <a:pt x="2306" y="31697"/>
                  </a:cubicBezTo>
                  <a:cubicBezTo>
                    <a:pt x="961" y="30833"/>
                    <a:pt x="289" y="30065"/>
                    <a:pt x="193" y="28240"/>
                  </a:cubicBezTo>
                  <a:cubicBezTo>
                    <a:pt x="1" y="26415"/>
                    <a:pt x="193" y="24590"/>
                    <a:pt x="289" y="22861"/>
                  </a:cubicBezTo>
                  <a:cubicBezTo>
                    <a:pt x="385" y="19979"/>
                    <a:pt x="769" y="17098"/>
                    <a:pt x="961" y="14216"/>
                  </a:cubicBezTo>
                  <a:cubicBezTo>
                    <a:pt x="1250" y="12007"/>
                    <a:pt x="1346" y="9894"/>
                    <a:pt x="1442" y="7685"/>
                  </a:cubicBezTo>
                  <a:cubicBezTo>
                    <a:pt x="1634" y="6532"/>
                    <a:pt x="1634" y="5092"/>
                    <a:pt x="1826" y="3939"/>
                  </a:cubicBezTo>
                  <a:cubicBezTo>
                    <a:pt x="3843" y="3267"/>
                    <a:pt x="6340" y="3363"/>
                    <a:pt x="8646" y="3363"/>
                  </a:cubicBezTo>
                  <a:lnTo>
                    <a:pt x="9126" y="3363"/>
                  </a:lnTo>
                  <a:cubicBezTo>
                    <a:pt x="11335" y="3363"/>
                    <a:pt x="13448" y="3459"/>
                    <a:pt x="15753" y="2978"/>
                  </a:cubicBezTo>
                  <a:cubicBezTo>
                    <a:pt x="17962" y="2690"/>
                    <a:pt x="20172" y="1826"/>
                    <a:pt x="22477" y="105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1383525" y="4550350"/>
              <a:ext cx="816450" cy="996550"/>
            </a:xfrm>
            <a:custGeom>
              <a:avLst/>
              <a:gdLst/>
              <a:ahLst/>
              <a:cxnLst/>
              <a:rect l="l" t="t" r="r" b="b"/>
              <a:pathLst>
                <a:path w="32658" h="39862" fill="none" extrusionOk="0">
                  <a:moveTo>
                    <a:pt x="16713" y="577"/>
                  </a:moveTo>
                  <a:cubicBezTo>
                    <a:pt x="19979" y="1"/>
                    <a:pt x="22956" y="1153"/>
                    <a:pt x="26126" y="2594"/>
                  </a:cubicBezTo>
                  <a:cubicBezTo>
                    <a:pt x="27663" y="3363"/>
                    <a:pt x="27951" y="4611"/>
                    <a:pt x="28527" y="6052"/>
                  </a:cubicBezTo>
                  <a:cubicBezTo>
                    <a:pt x="29007" y="7205"/>
                    <a:pt x="29680" y="8261"/>
                    <a:pt x="30064" y="9414"/>
                  </a:cubicBezTo>
                  <a:cubicBezTo>
                    <a:pt x="30544" y="11047"/>
                    <a:pt x="30448" y="13256"/>
                    <a:pt x="30352" y="15081"/>
                  </a:cubicBezTo>
                  <a:cubicBezTo>
                    <a:pt x="30352" y="15465"/>
                    <a:pt x="30352" y="15849"/>
                    <a:pt x="30160" y="16041"/>
                  </a:cubicBezTo>
                  <a:cubicBezTo>
                    <a:pt x="30064" y="17098"/>
                    <a:pt x="29968" y="18250"/>
                    <a:pt x="29968" y="19307"/>
                  </a:cubicBezTo>
                  <a:cubicBezTo>
                    <a:pt x="29968" y="21324"/>
                    <a:pt x="30640" y="22765"/>
                    <a:pt x="31216" y="24494"/>
                  </a:cubicBezTo>
                  <a:cubicBezTo>
                    <a:pt x="31601" y="25262"/>
                    <a:pt x="31985" y="26415"/>
                    <a:pt x="32177" y="27471"/>
                  </a:cubicBezTo>
                  <a:cubicBezTo>
                    <a:pt x="32561" y="28816"/>
                    <a:pt x="32657" y="30065"/>
                    <a:pt x="32369" y="31313"/>
                  </a:cubicBezTo>
                  <a:cubicBezTo>
                    <a:pt x="32081" y="32178"/>
                    <a:pt x="31697" y="32946"/>
                    <a:pt x="31409" y="33810"/>
                  </a:cubicBezTo>
                  <a:cubicBezTo>
                    <a:pt x="30640" y="35539"/>
                    <a:pt x="30064" y="36692"/>
                    <a:pt x="29295" y="38133"/>
                  </a:cubicBezTo>
                  <a:cubicBezTo>
                    <a:pt x="29007" y="38517"/>
                    <a:pt x="28143" y="39093"/>
                    <a:pt x="27759" y="39381"/>
                  </a:cubicBezTo>
                  <a:cubicBezTo>
                    <a:pt x="26414" y="39862"/>
                    <a:pt x="25165" y="39862"/>
                    <a:pt x="23340" y="39189"/>
                  </a:cubicBezTo>
                  <a:cubicBezTo>
                    <a:pt x="20843" y="38421"/>
                    <a:pt x="18250" y="37652"/>
                    <a:pt x="15752" y="36980"/>
                  </a:cubicBezTo>
                  <a:cubicBezTo>
                    <a:pt x="14696" y="36692"/>
                    <a:pt x="14408" y="36308"/>
                    <a:pt x="13831" y="35539"/>
                  </a:cubicBezTo>
                  <a:cubicBezTo>
                    <a:pt x="13351" y="34867"/>
                    <a:pt x="12871" y="34195"/>
                    <a:pt x="12487" y="33618"/>
                  </a:cubicBezTo>
                  <a:cubicBezTo>
                    <a:pt x="12391" y="33330"/>
                    <a:pt x="12198" y="33138"/>
                    <a:pt x="12006" y="32946"/>
                  </a:cubicBezTo>
                  <a:cubicBezTo>
                    <a:pt x="10758" y="31217"/>
                    <a:pt x="7972" y="30929"/>
                    <a:pt x="5955" y="30353"/>
                  </a:cubicBezTo>
                  <a:cubicBezTo>
                    <a:pt x="5475" y="30257"/>
                    <a:pt x="5571" y="30353"/>
                    <a:pt x="5091" y="29968"/>
                  </a:cubicBezTo>
                  <a:cubicBezTo>
                    <a:pt x="4322" y="29104"/>
                    <a:pt x="2689" y="26991"/>
                    <a:pt x="1345" y="25934"/>
                  </a:cubicBezTo>
                  <a:cubicBezTo>
                    <a:pt x="480" y="25070"/>
                    <a:pt x="0" y="24302"/>
                    <a:pt x="0" y="22861"/>
                  </a:cubicBezTo>
                  <a:cubicBezTo>
                    <a:pt x="0" y="21420"/>
                    <a:pt x="192" y="19979"/>
                    <a:pt x="192" y="18539"/>
                  </a:cubicBezTo>
                  <a:cubicBezTo>
                    <a:pt x="288" y="16137"/>
                    <a:pt x="672" y="13928"/>
                    <a:pt x="865" y="11623"/>
                  </a:cubicBezTo>
                  <a:cubicBezTo>
                    <a:pt x="961" y="9798"/>
                    <a:pt x="1153" y="8165"/>
                    <a:pt x="1249" y="6340"/>
                  </a:cubicBezTo>
                  <a:cubicBezTo>
                    <a:pt x="1345" y="5380"/>
                    <a:pt x="1249" y="4131"/>
                    <a:pt x="1441" y="3363"/>
                  </a:cubicBezTo>
                  <a:cubicBezTo>
                    <a:pt x="2882" y="2690"/>
                    <a:pt x="4803" y="2690"/>
                    <a:pt x="6435" y="2594"/>
                  </a:cubicBezTo>
                  <a:lnTo>
                    <a:pt x="6724" y="2594"/>
                  </a:lnTo>
                  <a:cubicBezTo>
                    <a:pt x="8356" y="2498"/>
                    <a:pt x="9893" y="2498"/>
                    <a:pt x="11526" y="2114"/>
                  </a:cubicBezTo>
                  <a:cubicBezTo>
                    <a:pt x="13351" y="1634"/>
                    <a:pt x="15080" y="961"/>
                    <a:pt x="16713" y="57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1570800" y="4684825"/>
              <a:ext cx="504300" cy="756425"/>
            </a:xfrm>
            <a:custGeom>
              <a:avLst/>
              <a:gdLst/>
              <a:ahLst/>
              <a:cxnLst/>
              <a:rect l="l" t="t" r="r" b="b"/>
              <a:pathLst>
                <a:path w="20172" h="30257" fill="none" extrusionOk="0">
                  <a:moveTo>
                    <a:pt x="11335" y="97"/>
                  </a:moveTo>
                  <a:cubicBezTo>
                    <a:pt x="13064" y="1"/>
                    <a:pt x="14793" y="865"/>
                    <a:pt x="16330" y="1826"/>
                  </a:cubicBezTo>
                  <a:cubicBezTo>
                    <a:pt x="17194" y="2306"/>
                    <a:pt x="17290" y="2978"/>
                    <a:pt x="17674" y="3843"/>
                  </a:cubicBezTo>
                  <a:cubicBezTo>
                    <a:pt x="18058" y="4611"/>
                    <a:pt x="18251" y="5668"/>
                    <a:pt x="18539" y="6628"/>
                  </a:cubicBezTo>
                  <a:cubicBezTo>
                    <a:pt x="18827" y="7877"/>
                    <a:pt x="18827" y="9510"/>
                    <a:pt x="18827" y="10950"/>
                  </a:cubicBezTo>
                  <a:lnTo>
                    <a:pt x="18827" y="11623"/>
                  </a:lnTo>
                  <a:lnTo>
                    <a:pt x="18827" y="14120"/>
                  </a:lnTo>
                  <a:cubicBezTo>
                    <a:pt x="18827" y="15561"/>
                    <a:pt x="19211" y="16905"/>
                    <a:pt x="19499" y="18250"/>
                  </a:cubicBezTo>
                  <a:cubicBezTo>
                    <a:pt x="19595" y="18923"/>
                    <a:pt x="19787" y="19787"/>
                    <a:pt x="19979" y="20651"/>
                  </a:cubicBezTo>
                  <a:cubicBezTo>
                    <a:pt x="20076" y="21612"/>
                    <a:pt x="20172" y="22668"/>
                    <a:pt x="19979" y="23533"/>
                  </a:cubicBezTo>
                  <a:cubicBezTo>
                    <a:pt x="19787" y="24205"/>
                    <a:pt x="19595" y="24974"/>
                    <a:pt x="19499" y="25550"/>
                  </a:cubicBezTo>
                  <a:cubicBezTo>
                    <a:pt x="19115" y="26895"/>
                    <a:pt x="18827" y="27855"/>
                    <a:pt x="18635" y="29200"/>
                  </a:cubicBezTo>
                  <a:cubicBezTo>
                    <a:pt x="18539" y="29392"/>
                    <a:pt x="17770" y="29872"/>
                    <a:pt x="17674" y="29968"/>
                  </a:cubicBezTo>
                  <a:cubicBezTo>
                    <a:pt x="16810" y="30256"/>
                    <a:pt x="15849" y="30064"/>
                    <a:pt x="14793" y="29776"/>
                  </a:cubicBezTo>
                  <a:lnTo>
                    <a:pt x="9702" y="28335"/>
                  </a:lnTo>
                  <a:cubicBezTo>
                    <a:pt x="9030" y="28047"/>
                    <a:pt x="8742" y="27951"/>
                    <a:pt x="8453" y="27471"/>
                  </a:cubicBezTo>
                  <a:lnTo>
                    <a:pt x="7301" y="26414"/>
                  </a:lnTo>
                  <a:lnTo>
                    <a:pt x="7013" y="26030"/>
                  </a:lnTo>
                  <a:cubicBezTo>
                    <a:pt x="6052" y="24974"/>
                    <a:pt x="4227" y="24686"/>
                    <a:pt x="2882" y="24397"/>
                  </a:cubicBezTo>
                  <a:cubicBezTo>
                    <a:pt x="2402" y="24205"/>
                    <a:pt x="2786" y="24493"/>
                    <a:pt x="2306" y="24013"/>
                  </a:cubicBezTo>
                  <a:cubicBezTo>
                    <a:pt x="2306" y="23245"/>
                    <a:pt x="1250" y="20940"/>
                    <a:pt x="577" y="19979"/>
                  </a:cubicBezTo>
                  <a:cubicBezTo>
                    <a:pt x="289" y="19307"/>
                    <a:pt x="1" y="18538"/>
                    <a:pt x="97" y="17482"/>
                  </a:cubicBezTo>
                  <a:cubicBezTo>
                    <a:pt x="97" y="16425"/>
                    <a:pt x="289" y="15177"/>
                    <a:pt x="385" y="14120"/>
                  </a:cubicBezTo>
                  <a:cubicBezTo>
                    <a:pt x="481" y="12295"/>
                    <a:pt x="865" y="10662"/>
                    <a:pt x="1058" y="8837"/>
                  </a:cubicBezTo>
                  <a:cubicBezTo>
                    <a:pt x="1250" y="7493"/>
                    <a:pt x="1250" y="6244"/>
                    <a:pt x="1346" y="4899"/>
                  </a:cubicBezTo>
                  <a:cubicBezTo>
                    <a:pt x="1346" y="4323"/>
                    <a:pt x="1346" y="3170"/>
                    <a:pt x="1442" y="2594"/>
                  </a:cubicBezTo>
                  <a:cubicBezTo>
                    <a:pt x="2306" y="2018"/>
                    <a:pt x="3459" y="2018"/>
                    <a:pt x="4611" y="1922"/>
                  </a:cubicBezTo>
                  <a:lnTo>
                    <a:pt x="4804" y="1922"/>
                  </a:lnTo>
                  <a:cubicBezTo>
                    <a:pt x="5764" y="1730"/>
                    <a:pt x="6821" y="1633"/>
                    <a:pt x="7781" y="1441"/>
                  </a:cubicBezTo>
                  <a:cubicBezTo>
                    <a:pt x="9030" y="865"/>
                    <a:pt x="10086" y="385"/>
                    <a:pt x="11335" y="97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1758100" y="4816900"/>
              <a:ext cx="206550" cy="509075"/>
            </a:xfrm>
            <a:custGeom>
              <a:avLst/>
              <a:gdLst/>
              <a:ahLst/>
              <a:cxnLst/>
              <a:rect l="l" t="t" r="r" b="b"/>
              <a:pathLst>
                <a:path w="8262" h="20363" fill="none" extrusionOk="0">
                  <a:moveTo>
                    <a:pt x="7781" y="20363"/>
                  </a:moveTo>
                  <a:cubicBezTo>
                    <a:pt x="6052" y="19979"/>
                    <a:pt x="4131" y="19403"/>
                    <a:pt x="2498" y="18826"/>
                  </a:cubicBezTo>
                  <a:cubicBezTo>
                    <a:pt x="1730" y="18538"/>
                    <a:pt x="1057" y="18250"/>
                    <a:pt x="289" y="17962"/>
                  </a:cubicBezTo>
                  <a:cubicBezTo>
                    <a:pt x="1" y="17866"/>
                    <a:pt x="289" y="18058"/>
                    <a:pt x="1" y="17578"/>
                  </a:cubicBezTo>
                  <a:cubicBezTo>
                    <a:pt x="769" y="17001"/>
                    <a:pt x="193" y="14696"/>
                    <a:pt x="289" y="13928"/>
                  </a:cubicBezTo>
                  <a:cubicBezTo>
                    <a:pt x="577" y="12487"/>
                    <a:pt x="769" y="11046"/>
                    <a:pt x="961" y="9605"/>
                  </a:cubicBezTo>
                  <a:cubicBezTo>
                    <a:pt x="1057" y="8357"/>
                    <a:pt x="1442" y="7300"/>
                    <a:pt x="1538" y="6052"/>
                  </a:cubicBezTo>
                  <a:cubicBezTo>
                    <a:pt x="1634" y="5283"/>
                    <a:pt x="1538" y="4323"/>
                    <a:pt x="1538" y="3458"/>
                  </a:cubicBezTo>
                  <a:cubicBezTo>
                    <a:pt x="1538" y="3074"/>
                    <a:pt x="1442" y="2306"/>
                    <a:pt x="1538" y="1921"/>
                  </a:cubicBezTo>
                  <a:cubicBezTo>
                    <a:pt x="1634" y="1441"/>
                    <a:pt x="2402" y="1249"/>
                    <a:pt x="2690" y="1057"/>
                  </a:cubicBezTo>
                  <a:cubicBezTo>
                    <a:pt x="3555" y="577"/>
                    <a:pt x="4611" y="96"/>
                    <a:pt x="5572" y="0"/>
                  </a:cubicBezTo>
                  <a:cubicBezTo>
                    <a:pt x="5956" y="577"/>
                    <a:pt x="6532" y="1057"/>
                    <a:pt x="6532" y="1729"/>
                  </a:cubicBezTo>
                  <a:cubicBezTo>
                    <a:pt x="6532" y="3458"/>
                    <a:pt x="7013" y="5187"/>
                    <a:pt x="7397" y="6820"/>
                  </a:cubicBezTo>
                  <a:cubicBezTo>
                    <a:pt x="7877" y="9125"/>
                    <a:pt x="7685" y="11526"/>
                    <a:pt x="7685" y="13736"/>
                  </a:cubicBezTo>
                  <a:lnTo>
                    <a:pt x="7685" y="17385"/>
                  </a:lnTo>
                  <a:cubicBezTo>
                    <a:pt x="7685" y="18442"/>
                    <a:pt x="7877" y="19210"/>
                    <a:pt x="7973" y="20171"/>
                  </a:cubicBezTo>
                  <a:cubicBezTo>
                    <a:pt x="8261" y="20075"/>
                    <a:pt x="7685" y="20363"/>
                    <a:pt x="7781" y="20363"/>
                  </a:cubicBezTo>
                  <a:close/>
                </a:path>
              </a:pathLst>
            </a:custGeom>
            <a:noFill/>
            <a:ln w="14400" cap="flat" cmpd="sng">
              <a:solidFill>
                <a:srgbClr val="664796"/>
              </a:solidFill>
              <a:prstDash val="solid"/>
              <a:miter lim="96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0"/>
          <p:cNvSpPr txBox="1">
            <a:spLocks noGrp="1"/>
          </p:cNvSpPr>
          <p:nvPr>
            <p:ph type="ctrTitle"/>
          </p:nvPr>
        </p:nvSpPr>
        <p:spPr>
          <a:xfrm>
            <a:off x="3999406" y="1813310"/>
            <a:ext cx="4947300" cy="10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Projet INFO0704  COURSE VELO </a:t>
            </a:r>
            <a:endParaRPr dirty="0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84" name="Google Shape;584;p30"/>
          <p:cNvSpPr txBox="1">
            <a:spLocks noGrp="1"/>
          </p:cNvSpPr>
          <p:nvPr>
            <p:ph type="subTitle" idx="1"/>
          </p:nvPr>
        </p:nvSpPr>
        <p:spPr>
          <a:xfrm>
            <a:off x="4106146" y="3583277"/>
            <a:ext cx="4947300" cy="1454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10000"/>
                  </a:schemeClr>
                </a:solidFill>
                <a:latin typeface="Fjalla One"/>
                <a:sym typeface="Fjalla One"/>
              </a:rPr>
              <a:t>Ahmed </a:t>
            </a:r>
            <a:r>
              <a:rPr lang="fr-FR" sz="1400" dirty="0" err="1">
                <a:solidFill>
                  <a:schemeClr val="tx2">
                    <a:lumMod val="10000"/>
                  </a:schemeClr>
                </a:solidFill>
                <a:latin typeface="Fjalla One"/>
                <a:sym typeface="Fjalla One"/>
              </a:rPr>
              <a:t>Lafdhal</a:t>
            </a:r>
            <a:endParaRPr lang="fr-FR" sz="1400" dirty="0">
              <a:solidFill>
                <a:schemeClr val="tx2">
                  <a:lumMod val="10000"/>
                </a:schemeClr>
              </a:solidFill>
              <a:latin typeface="Fjalla One"/>
              <a:sym typeface="Fjalla One"/>
            </a:endParaRPr>
          </a:p>
          <a:p>
            <a:pPr algn="l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10000"/>
                  </a:schemeClr>
                </a:solidFill>
                <a:latin typeface="Fjalla One"/>
                <a:sym typeface="Fjalla One"/>
              </a:rPr>
              <a:t>Sarah </a:t>
            </a:r>
            <a:r>
              <a:rPr lang="fr-FR" sz="1400" dirty="0" err="1">
                <a:solidFill>
                  <a:schemeClr val="tx2">
                    <a:lumMod val="10000"/>
                  </a:schemeClr>
                </a:solidFill>
                <a:latin typeface="Fjalla One"/>
                <a:sym typeface="Fjalla One"/>
              </a:rPr>
              <a:t>Moali</a:t>
            </a:r>
            <a:endParaRPr lang="fr-FR" sz="1400" dirty="0">
              <a:solidFill>
                <a:schemeClr val="tx2">
                  <a:lumMod val="10000"/>
                </a:schemeClr>
              </a:solidFill>
              <a:latin typeface="Fjalla One"/>
              <a:sym typeface="Fjalla One"/>
            </a:endParaRPr>
          </a:p>
          <a:p>
            <a:pPr algn="l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10000"/>
                  </a:schemeClr>
                </a:solidFill>
                <a:latin typeface="Fjalla One"/>
                <a:sym typeface="Fjalla One"/>
              </a:rPr>
              <a:t>El Mehdi Outbarkate</a:t>
            </a:r>
          </a:p>
          <a:p>
            <a:pPr algn="l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10000"/>
                  </a:schemeClr>
                </a:solidFill>
                <a:latin typeface="Fjalla One"/>
                <a:sym typeface="Fjalla One"/>
              </a:rPr>
              <a:t>M'Hand </a:t>
            </a:r>
            <a:r>
              <a:rPr lang="fr-FR" sz="1400" dirty="0" err="1">
                <a:solidFill>
                  <a:schemeClr val="tx2">
                    <a:lumMod val="10000"/>
                  </a:schemeClr>
                </a:solidFill>
                <a:latin typeface="Fjalla One"/>
                <a:sym typeface="Fjalla One"/>
              </a:rPr>
              <a:t>Sahari</a:t>
            </a:r>
            <a:endParaRPr lang="fr-FR" sz="1400" dirty="0">
              <a:solidFill>
                <a:schemeClr val="tx2">
                  <a:lumMod val="10000"/>
                </a:schemeClr>
              </a:solidFill>
              <a:latin typeface="Fjalla One"/>
              <a:sym typeface="Fjalla One"/>
            </a:endParaRPr>
          </a:p>
          <a:p>
            <a:pPr algn="l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2">
                  <a:lumMod val="10000"/>
                </a:schemeClr>
              </a:solidFill>
              <a:latin typeface="Fjalla One"/>
              <a:sym typeface="Fjalla One"/>
            </a:endParaRPr>
          </a:p>
          <a:p>
            <a:pPr marL="114300" indent="0" algn="l" rtl="0">
              <a:spcBef>
                <a:spcPts val="400"/>
              </a:spcBef>
              <a:spcAft>
                <a:spcPts val="400"/>
              </a:spcAft>
            </a:pPr>
            <a:endParaRPr lang="fr-FR" sz="1400" dirty="0">
              <a:solidFill>
                <a:schemeClr val="tx2">
                  <a:lumMod val="10000"/>
                </a:schemeClr>
              </a:solidFill>
              <a:latin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0EE5372-344C-4057-A6C9-2184A2ED62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484337" y="622037"/>
            <a:ext cx="4731475" cy="382475"/>
          </a:xfrm>
        </p:spPr>
        <p:txBody>
          <a:bodyPr/>
          <a:lstStyle/>
          <a:p>
            <a:r>
              <a:rPr lang="fr-FR" sz="2800" dirty="0"/>
              <a:t>Conception </a:t>
            </a:r>
          </a:p>
        </p:txBody>
      </p:sp>
      <p:sp>
        <p:nvSpPr>
          <p:cNvPr id="8" name="Sous-titre 4">
            <a:extLst>
              <a:ext uri="{FF2B5EF4-FFF2-40B4-BE49-F238E27FC236}">
                <a16:creationId xmlns:a16="http://schemas.microsoft.com/office/drawing/2014/main" id="{4F23A7B3-15E6-43FB-B7AC-9CFF872BD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500" y="1218450"/>
            <a:ext cx="2481900" cy="743700"/>
          </a:xfrm>
        </p:spPr>
        <p:txBody>
          <a:bodyPr/>
          <a:lstStyle/>
          <a:p>
            <a:pPr marL="114300" indent="0"/>
            <a:r>
              <a:rPr lang="fr-FR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Diagramme de cas d’utilisation</a:t>
            </a:r>
          </a:p>
          <a:p>
            <a:pPr marL="114300" indent="0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EE3810-FCD4-483D-944F-28982360A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74" y="1600942"/>
            <a:ext cx="4493826" cy="34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67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0EE5372-344C-4057-A6C9-2184A2ED62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9124" y="736337"/>
            <a:ext cx="4731475" cy="382475"/>
          </a:xfrm>
        </p:spPr>
        <p:txBody>
          <a:bodyPr/>
          <a:lstStyle/>
          <a:p>
            <a:r>
              <a:rPr lang="fr-FR" sz="2800" dirty="0"/>
              <a:t>Interfaces de l’application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349D773-B1F9-41F7-BD40-E5992E1AF8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71" y="1486851"/>
            <a:ext cx="1881505" cy="3363595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A203F21-5747-4531-8494-E0A4E4A3F1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53" y="1485047"/>
            <a:ext cx="2187390" cy="335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95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8F0E1-ED6F-427A-B932-0B96828F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7AE1EC2-4BAA-4BBF-A06B-EBC3AC074D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53" y="1434247"/>
            <a:ext cx="1996276" cy="3359372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875D625-DF6E-4345-BB37-C69364BB5D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44" y="1436050"/>
            <a:ext cx="1859665" cy="336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9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0EE5372-344C-4057-A6C9-2184A2ED62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0624" y="506999"/>
            <a:ext cx="4731475" cy="382475"/>
          </a:xfrm>
        </p:spPr>
        <p:txBody>
          <a:bodyPr/>
          <a:lstStyle/>
          <a:p>
            <a:r>
              <a:rPr lang="fr-FR" sz="2800" dirty="0"/>
              <a:t>Interfaces Server AEMM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395EAA-DDE4-4F3D-B870-63537D26F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50" y="1385832"/>
            <a:ext cx="5529898" cy="2988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46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0EE5372-344C-4057-A6C9-2184A2ED62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0624" y="506999"/>
            <a:ext cx="4731475" cy="382475"/>
          </a:xfrm>
        </p:spPr>
        <p:txBody>
          <a:bodyPr/>
          <a:lstStyle/>
          <a:p>
            <a:r>
              <a:rPr lang="fr-FR" sz="2800" dirty="0"/>
              <a:t>Interfaces Server AEMM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4E6B6D-E18F-4B0F-AC89-C9A4DCF6B8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34" y="1471612"/>
            <a:ext cx="5676265" cy="3067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67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0EE5372-344C-4057-A6C9-2184A2ED62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0624" y="506999"/>
            <a:ext cx="4731475" cy="382475"/>
          </a:xfrm>
        </p:spPr>
        <p:txBody>
          <a:bodyPr/>
          <a:lstStyle/>
          <a:p>
            <a:r>
              <a:rPr lang="fr-FR" sz="2800" dirty="0"/>
              <a:t>Interfaces Server AEMM</a:t>
            </a: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824D8451-C46A-4691-8F6E-D6DE93B985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45" y="1338580"/>
            <a:ext cx="4563110" cy="2466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92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0EE5372-344C-4057-A6C9-2184A2ED62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0624" y="506999"/>
            <a:ext cx="4731475" cy="382475"/>
          </a:xfrm>
        </p:spPr>
        <p:txBody>
          <a:bodyPr/>
          <a:lstStyle/>
          <a:p>
            <a:r>
              <a:rPr lang="fr-FR" sz="2800" dirty="0"/>
              <a:t>Interfaces Server AEMM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224062-383E-4659-A9B2-816BF1B1D9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33" y="1733945"/>
            <a:ext cx="3875256" cy="209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F7334E-0DB1-4A43-96FE-4EE390EFDA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1733945"/>
            <a:ext cx="3874770" cy="2094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56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4"/>
          <p:cNvSpPr txBox="1">
            <a:spLocks noGrp="1"/>
          </p:cNvSpPr>
          <p:nvPr>
            <p:ph type="title"/>
          </p:nvPr>
        </p:nvSpPr>
        <p:spPr>
          <a:xfrm>
            <a:off x="2587313" y="2195101"/>
            <a:ext cx="3969374" cy="8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Fonctionement</a:t>
            </a:r>
            <a:endParaRPr lang="fr-FR" dirty="0"/>
          </a:p>
        </p:txBody>
      </p:sp>
      <p:sp>
        <p:nvSpPr>
          <p:cNvPr id="638" name="Google Shape;638;p34"/>
          <p:cNvSpPr txBox="1">
            <a:spLocks noGrp="1"/>
          </p:cNvSpPr>
          <p:nvPr>
            <p:ph type="title" idx="2"/>
          </p:nvPr>
        </p:nvSpPr>
        <p:spPr>
          <a:xfrm>
            <a:off x="3776250" y="1497100"/>
            <a:ext cx="15915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84756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0EE5372-344C-4057-A6C9-2184A2ED62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40624" y="506999"/>
            <a:ext cx="4731475" cy="382475"/>
          </a:xfrm>
        </p:spPr>
        <p:txBody>
          <a:bodyPr/>
          <a:lstStyle/>
          <a:p>
            <a:r>
              <a:rPr lang="fr-FR" sz="2800" dirty="0" err="1"/>
              <a:t>Video</a:t>
            </a:r>
            <a:r>
              <a:rPr lang="fr-FR" sz="2800" dirty="0"/>
              <a:t> :</a:t>
            </a:r>
          </a:p>
        </p:txBody>
      </p:sp>
      <p:pic>
        <p:nvPicPr>
          <p:cNvPr id="2" name="WhatsApp Video 2021-12-17 at 10.41.49">
            <a:hlinkClick r:id="" action="ppaction://media"/>
            <a:extLst>
              <a:ext uri="{FF2B5EF4-FFF2-40B4-BE49-F238E27FC236}">
                <a16:creationId xmlns:a16="http://schemas.microsoft.com/office/drawing/2014/main" id="{2354505D-A089-4062-8F98-9B4128F16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3854" y="889474"/>
            <a:ext cx="7056490" cy="39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4"/>
          <p:cNvSpPr txBox="1">
            <a:spLocks noGrp="1"/>
          </p:cNvSpPr>
          <p:nvPr>
            <p:ph type="title"/>
          </p:nvPr>
        </p:nvSpPr>
        <p:spPr>
          <a:xfrm>
            <a:off x="1882990" y="2284001"/>
            <a:ext cx="5378019" cy="8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/>
              <a:t>Difficultés rencontrées</a:t>
            </a:r>
          </a:p>
        </p:txBody>
      </p:sp>
      <p:sp>
        <p:nvSpPr>
          <p:cNvPr id="638" name="Google Shape;638;p34"/>
          <p:cNvSpPr txBox="1">
            <a:spLocks noGrp="1"/>
          </p:cNvSpPr>
          <p:nvPr>
            <p:ph type="title" idx="2"/>
          </p:nvPr>
        </p:nvSpPr>
        <p:spPr>
          <a:xfrm>
            <a:off x="3776250" y="1497100"/>
            <a:ext cx="15915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91608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19F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2"/>
          <p:cNvSpPr/>
          <p:nvPr/>
        </p:nvSpPr>
        <p:spPr>
          <a:xfrm>
            <a:off x="761936" y="1882359"/>
            <a:ext cx="950224" cy="870985"/>
          </a:xfrm>
          <a:custGeom>
            <a:avLst/>
            <a:gdLst/>
            <a:ahLst/>
            <a:cxnLst/>
            <a:rect l="l" t="t" r="r" b="b"/>
            <a:pathLst>
              <a:path w="43320" h="39703" extrusionOk="0">
                <a:moveTo>
                  <a:pt x="21471" y="1"/>
                </a:moveTo>
                <a:cubicBezTo>
                  <a:pt x="17691" y="1"/>
                  <a:pt x="13935" y="1361"/>
                  <a:pt x="9797" y="3483"/>
                </a:cubicBezTo>
                <a:cubicBezTo>
                  <a:pt x="6916" y="4923"/>
                  <a:pt x="4034" y="6556"/>
                  <a:pt x="2113" y="9149"/>
                </a:cubicBezTo>
                <a:cubicBezTo>
                  <a:pt x="192" y="11935"/>
                  <a:pt x="0" y="15489"/>
                  <a:pt x="0" y="18851"/>
                </a:cubicBezTo>
                <a:lnTo>
                  <a:pt x="0" y="22404"/>
                </a:lnTo>
                <a:cubicBezTo>
                  <a:pt x="0" y="32105"/>
                  <a:pt x="8165" y="35563"/>
                  <a:pt x="16329" y="38445"/>
                </a:cubicBezTo>
                <a:cubicBezTo>
                  <a:pt x="18706" y="39295"/>
                  <a:pt x="20802" y="39703"/>
                  <a:pt x="22692" y="39703"/>
                </a:cubicBezTo>
                <a:cubicBezTo>
                  <a:pt x="28056" y="39703"/>
                  <a:pt x="31749" y="36418"/>
                  <a:pt x="35443" y="30665"/>
                </a:cubicBezTo>
                <a:cubicBezTo>
                  <a:pt x="38036" y="26535"/>
                  <a:pt x="42455" y="21636"/>
                  <a:pt x="42839" y="16641"/>
                </a:cubicBezTo>
                <a:cubicBezTo>
                  <a:pt x="43319" y="10686"/>
                  <a:pt x="35443" y="5788"/>
                  <a:pt x="30929" y="3002"/>
                </a:cubicBezTo>
                <a:cubicBezTo>
                  <a:pt x="27617" y="895"/>
                  <a:pt x="24536" y="1"/>
                  <a:pt x="21471" y="1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2"/>
          <p:cNvSpPr/>
          <p:nvPr/>
        </p:nvSpPr>
        <p:spPr>
          <a:xfrm>
            <a:off x="761936" y="3326559"/>
            <a:ext cx="950224" cy="870985"/>
          </a:xfrm>
          <a:custGeom>
            <a:avLst/>
            <a:gdLst/>
            <a:ahLst/>
            <a:cxnLst/>
            <a:rect l="l" t="t" r="r" b="b"/>
            <a:pathLst>
              <a:path w="43320" h="39703" extrusionOk="0">
                <a:moveTo>
                  <a:pt x="21471" y="1"/>
                </a:moveTo>
                <a:cubicBezTo>
                  <a:pt x="17691" y="1"/>
                  <a:pt x="13935" y="1361"/>
                  <a:pt x="9797" y="3483"/>
                </a:cubicBezTo>
                <a:cubicBezTo>
                  <a:pt x="6916" y="4923"/>
                  <a:pt x="4034" y="6556"/>
                  <a:pt x="2113" y="9149"/>
                </a:cubicBezTo>
                <a:cubicBezTo>
                  <a:pt x="192" y="11935"/>
                  <a:pt x="0" y="15489"/>
                  <a:pt x="0" y="18851"/>
                </a:cubicBezTo>
                <a:lnTo>
                  <a:pt x="0" y="22404"/>
                </a:lnTo>
                <a:cubicBezTo>
                  <a:pt x="0" y="32105"/>
                  <a:pt x="8165" y="35563"/>
                  <a:pt x="16329" y="38445"/>
                </a:cubicBezTo>
                <a:cubicBezTo>
                  <a:pt x="18706" y="39295"/>
                  <a:pt x="20802" y="39703"/>
                  <a:pt x="22692" y="39703"/>
                </a:cubicBezTo>
                <a:cubicBezTo>
                  <a:pt x="28056" y="39703"/>
                  <a:pt x="31749" y="36418"/>
                  <a:pt x="35443" y="30665"/>
                </a:cubicBezTo>
                <a:cubicBezTo>
                  <a:pt x="38036" y="26535"/>
                  <a:pt x="42455" y="21636"/>
                  <a:pt x="42839" y="16641"/>
                </a:cubicBezTo>
                <a:cubicBezTo>
                  <a:pt x="43319" y="10686"/>
                  <a:pt x="35443" y="5788"/>
                  <a:pt x="30929" y="3002"/>
                </a:cubicBezTo>
                <a:cubicBezTo>
                  <a:pt x="27617" y="895"/>
                  <a:pt x="24536" y="1"/>
                  <a:pt x="21471" y="1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2"/>
          <p:cNvSpPr/>
          <p:nvPr/>
        </p:nvSpPr>
        <p:spPr>
          <a:xfrm>
            <a:off x="4730786" y="1882359"/>
            <a:ext cx="950224" cy="870985"/>
          </a:xfrm>
          <a:custGeom>
            <a:avLst/>
            <a:gdLst/>
            <a:ahLst/>
            <a:cxnLst/>
            <a:rect l="l" t="t" r="r" b="b"/>
            <a:pathLst>
              <a:path w="43320" h="39703" extrusionOk="0">
                <a:moveTo>
                  <a:pt x="21471" y="1"/>
                </a:moveTo>
                <a:cubicBezTo>
                  <a:pt x="17691" y="1"/>
                  <a:pt x="13935" y="1361"/>
                  <a:pt x="9797" y="3483"/>
                </a:cubicBezTo>
                <a:cubicBezTo>
                  <a:pt x="6916" y="4923"/>
                  <a:pt x="4034" y="6556"/>
                  <a:pt x="2113" y="9149"/>
                </a:cubicBezTo>
                <a:cubicBezTo>
                  <a:pt x="192" y="11935"/>
                  <a:pt x="0" y="15489"/>
                  <a:pt x="0" y="18851"/>
                </a:cubicBezTo>
                <a:lnTo>
                  <a:pt x="0" y="22404"/>
                </a:lnTo>
                <a:cubicBezTo>
                  <a:pt x="0" y="32105"/>
                  <a:pt x="8165" y="35563"/>
                  <a:pt x="16329" y="38445"/>
                </a:cubicBezTo>
                <a:cubicBezTo>
                  <a:pt x="18706" y="39295"/>
                  <a:pt x="20802" y="39703"/>
                  <a:pt x="22692" y="39703"/>
                </a:cubicBezTo>
                <a:cubicBezTo>
                  <a:pt x="28056" y="39703"/>
                  <a:pt x="31749" y="36418"/>
                  <a:pt x="35443" y="30665"/>
                </a:cubicBezTo>
                <a:cubicBezTo>
                  <a:pt x="38036" y="26535"/>
                  <a:pt x="42455" y="21636"/>
                  <a:pt x="42839" y="16641"/>
                </a:cubicBezTo>
                <a:cubicBezTo>
                  <a:pt x="43319" y="10686"/>
                  <a:pt x="35443" y="5788"/>
                  <a:pt x="30929" y="3002"/>
                </a:cubicBezTo>
                <a:cubicBezTo>
                  <a:pt x="27617" y="895"/>
                  <a:pt x="24536" y="1"/>
                  <a:pt x="21471" y="1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2"/>
          <p:cNvSpPr/>
          <p:nvPr/>
        </p:nvSpPr>
        <p:spPr>
          <a:xfrm>
            <a:off x="4730786" y="3326559"/>
            <a:ext cx="950224" cy="870985"/>
          </a:xfrm>
          <a:custGeom>
            <a:avLst/>
            <a:gdLst/>
            <a:ahLst/>
            <a:cxnLst/>
            <a:rect l="l" t="t" r="r" b="b"/>
            <a:pathLst>
              <a:path w="43320" h="39703" extrusionOk="0">
                <a:moveTo>
                  <a:pt x="21471" y="1"/>
                </a:moveTo>
                <a:cubicBezTo>
                  <a:pt x="17691" y="1"/>
                  <a:pt x="13935" y="1361"/>
                  <a:pt x="9797" y="3483"/>
                </a:cubicBezTo>
                <a:cubicBezTo>
                  <a:pt x="6916" y="4923"/>
                  <a:pt x="4034" y="6556"/>
                  <a:pt x="2113" y="9149"/>
                </a:cubicBezTo>
                <a:cubicBezTo>
                  <a:pt x="192" y="11935"/>
                  <a:pt x="0" y="15489"/>
                  <a:pt x="0" y="18851"/>
                </a:cubicBezTo>
                <a:lnTo>
                  <a:pt x="0" y="22404"/>
                </a:lnTo>
                <a:cubicBezTo>
                  <a:pt x="0" y="32105"/>
                  <a:pt x="8165" y="35563"/>
                  <a:pt x="16329" y="38445"/>
                </a:cubicBezTo>
                <a:cubicBezTo>
                  <a:pt x="18706" y="39295"/>
                  <a:pt x="20802" y="39703"/>
                  <a:pt x="22692" y="39703"/>
                </a:cubicBezTo>
                <a:cubicBezTo>
                  <a:pt x="28056" y="39703"/>
                  <a:pt x="31749" y="36418"/>
                  <a:pt x="35443" y="30665"/>
                </a:cubicBezTo>
                <a:cubicBezTo>
                  <a:pt x="38036" y="26535"/>
                  <a:pt x="42455" y="21636"/>
                  <a:pt x="42839" y="16641"/>
                </a:cubicBezTo>
                <a:cubicBezTo>
                  <a:pt x="43319" y="10686"/>
                  <a:pt x="35443" y="5788"/>
                  <a:pt x="30929" y="3002"/>
                </a:cubicBezTo>
                <a:cubicBezTo>
                  <a:pt x="27617" y="895"/>
                  <a:pt x="24536" y="1"/>
                  <a:pt x="21471" y="1"/>
                </a:cubicBezTo>
                <a:close/>
              </a:path>
            </a:pathLst>
          </a:custGeom>
          <a:solidFill>
            <a:srgbClr val="C0D7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819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Plan</a:t>
            </a:r>
            <a:endParaRPr dirty="0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00" name="Google Shape;600;p32"/>
          <p:cNvSpPr txBox="1">
            <a:spLocks noGrp="1"/>
          </p:cNvSpPr>
          <p:nvPr>
            <p:ph type="title" idx="2"/>
          </p:nvPr>
        </p:nvSpPr>
        <p:spPr>
          <a:xfrm>
            <a:off x="625875" y="2034500"/>
            <a:ext cx="8388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3000" dirty="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01" name="Google Shape;601;p32"/>
          <p:cNvSpPr txBox="1">
            <a:spLocks noGrp="1"/>
          </p:cNvSpPr>
          <p:nvPr>
            <p:ph type="title" idx="3"/>
          </p:nvPr>
        </p:nvSpPr>
        <p:spPr>
          <a:xfrm>
            <a:off x="1769350" y="2091681"/>
            <a:ext cx="28122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jalla One"/>
                <a:ea typeface="Fjalla One"/>
                <a:cs typeface="Fjalla One"/>
                <a:sym typeface="Fjalla One"/>
              </a:rPr>
              <a:t>Contexte du projet</a:t>
            </a:r>
            <a:endParaRPr dirty="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03" name="Google Shape;603;p32"/>
          <p:cNvSpPr txBox="1">
            <a:spLocks noGrp="1"/>
          </p:cNvSpPr>
          <p:nvPr>
            <p:ph type="title" idx="5"/>
          </p:nvPr>
        </p:nvSpPr>
        <p:spPr>
          <a:xfrm>
            <a:off x="1769350" y="3251325"/>
            <a:ext cx="28122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Travail </a:t>
            </a:r>
            <a:r>
              <a:rPr lang="fr-FR" dirty="0"/>
              <a:t>réalisé</a:t>
            </a:r>
            <a:endParaRPr dirty="0"/>
          </a:p>
        </p:txBody>
      </p:sp>
      <p:sp>
        <p:nvSpPr>
          <p:cNvPr id="604" name="Google Shape;604;p32"/>
          <p:cNvSpPr txBox="1">
            <a:spLocks noGrp="1"/>
          </p:cNvSpPr>
          <p:nvPr>
            <p:ph type="subTitle" idx="6"/>
          </p:nvPr>
        </p:nvSpPr>
        <p:spPr>
          <a:xfrm>
            <a:off x="1780375" y="3541075"/>
            <a:ext cx="25266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Serveur, interface web et Application android </a:t>
            </a:r>
            <a:endParaRPr dirty="0"/>
          </a:p>
        </p:txBody>
      </p:sp>
      <p:sp>
        <p:nvSpPr>
          <p:cNvPr id="605" name="Google Shape;605;p32"/>
          <p:cNvSpPr txBox="1">
            <a:spLocks noGrp="1"/>
          </p:cNvSpPr>
          <p:nvPr>
            <p:ph type="title" idx="7"/>
          </p:nvPr>
        </p:nvSpPr>
        <p:spPr>
          <a:xfrm>
            <a:off x="4597425" y="2034500"/>
            <a:ext cx="8388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03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606" name="Google Shape;606;p32"/>
          <p:cNvSpPr txBox="1">
            <a:spLocks noGrp="1"/>
          </p:cNvSpPr>
          <p:nvPr>
            <p:ph type="title" idx="8"/>
          </p:nvPr>
        </p:nvSpPr>
        <p:spPr>
          <a:xfrm>
            <a:off x="5751925" y="1946781"/>
            <a:ext cx="28122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Fonctionement</a:t>
            </a:r>
            <a:endParaRPr dirty="0"/>
          </a:p>
        </p:txBody>
      </p:sp>
      <p:sp>
        <p:nvSpPr>
          <p:cNvPr id="607" name="Google Shape;607;p32"/>
          <p:cNvSpPr txBox="1">
            <a:spLocks noGrp="1"/>
          </p:cNvSpPr>
          <p:nvPr>
            <p:ph type="subTitle" idx="9"/>
          </p:nvPr>
        </p:nvSpPr>
        <p:spPr>
          <a:xfrm>
            <a:off x="5762950" y="2236531"/>
            <a:ext cx="24678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Une vidéo démonstrative</a:t>
            </a:r>
            <a:endParaRPr dirty="0"/>
          </a:p>
        </p:txBody>
      </p:sp>
      <p:sp>
        <p:nvSpPr>
          <p:cNvPr id="608" name="Google Shape;608;p32"/>
          <p:cNvSpPr txBox="1">
            <a:spLocks noGrp="1"/>
          </p:cNvSpPr>
          <p:nvPr>
            <p:ph type="title" idx="13"/>
          </p:nvPr>
        </p:nvSpPr>
        <p:spPr>
          <a:xfrm>
            <a:off x="4597425" y="3478700"/>
            <a:ext cx="8388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04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609" name="Google Shape;609;p32"/>
          <p:cNvSpPr txBox="1">
            <a:spLocks noGrp="1"/>
          </p:cNvSpPr>
          <p:nvPr>
            <p:ph type="title" idx="14"/>
          </p:nvPr>
        </p:nvSpPr>
        <p:spPr>
          <a:xfrm>
            <a:off x="5751925" y="3541075"/>
            <a:ext cx="28122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Difficultés rencontrées</a:t>
            </a:r>
            <a:endParaRPr dirty="0"/>
          </a:p>
        </p:txBody>
      </p:sp>
      <p:sp>
        <p:nvSpPr>
          <p:cNvPr id="611" name="Google Shape;611;p32"/>
          <p:cNvSpPr txBox="1">
            <a:spLocks noGrp="1"/>
          </p:cNvSpPr>
          <p:nvPr>
            <p:ph type="title" idx="4"/>
          </p:nvPr>
        </p:nvSpPr>
        <p:spPr>
          <a:xfrm>
            <a:off x="625875" y="3478700"/>
            <a:ext cx="8388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02</a:t>
            </a:r>
            <a:endParaRPr sz="3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2578531" y="20816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Merci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019F44-85EB-48CD-AC3F-75F53AAE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62" y="3654425"/>
            <a:ext cx="5468938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19F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4"/>
          <p:cNvSpPr txBox="1">
            <a:spLocks noGrp="1"/>
          </p:cNvSpPr>
          <p:nvPr>
            <p:ph type="title"/>
          </p:nvPr>
        </p:nvSpPr>
        <p:spPr>
          <a:xfrm>
            <a:off x="2284753" y="2158200"/>
            <a:ext cx="4574493" cy="8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Fjalla One"/>
                <a:ea typeface="Fjalla One"/>
                <a:cs typeface="Fjalla One"/>
                <a:sym typeface="Fjalla One"/>
              </a:rPr>
              <a:t>Contexte du projet</a:t>
            </a:r>
          </a:p>
        </p:txBody>
      </p:sp>
      <p:sp>
        <p:nvSpPr>
          <p:cNvPr id="638" name="Google Shape;638;p34"/>
          <p:cNvSpPr txBox="1">
            <a:spLocks noGrp="1"/>
          </p:cNvSpPr>
          <p:nvPr>
            <p:ph type="title" idx="2"/>
          </p:nvPr>
        </p:nvSpPr>
        <p:spPr>
          <a:xfrm>
            <a:off x="3776250" y="1497100"/>
            <a:ext cx="15915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 Gravel est le nouveau compromis entre VTT et vélo de route - L&amp;#39;Équipe">
            <a:extLst>
              <a:ext uri="{FF2B5EF4-FFF2-40B4-BE49-F238E27FC236}">
                <a16:creationId xmlns:a16="http://schemas.microsoft.com/office/drawing/2014/main" id="{89530E6C-EEA1-4988-B14B-49167752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861482"/>
            <a:ext cx="5851525" cy="390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70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4"/>
          <p:cNvSpPr txBox="1">
            <a:spLocks noGrp="1"/>
          </p:cNvSpPr>
          <p:nvPr>
            <p:ph type="title"/>
          </p:nvPr>
        </p:nvSpPr>
        <p:spPr>
          <a:xfrm>
            <a:off x="2761626" y="2217300"/>
            <a:ext cx="3620747" cy="8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Travail réalisé</a:t>
            </a:r>
          </a:p>
        </p:txBody>
      </p:sp>
      <p:sp>
        <p:nvSpPr>
          <p:cNvPr id="638" name="Google Shape;638;p34"/>
          <p:cNvSpPr txBox="1">
            <a:spLocks noGrp="1"/>
          </p:cNvSpPr>
          <p:nvPr>
            <p:ph type="title" idx="2"/>
          </p:nvPr>
        </p:nvSpPr>
        <p:spPr>
          <a:xfrm>
            <a:off x="3776250" y="1497100"/>
            <a:ext cx="1591500" cy="5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165195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479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4412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Description technique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EE5372-344C-4057-A6C9-2184A2ED62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634525" y="1535225"/>
            <a:ext cx="2481900" cy="289800"/>
          </a:xfrm>
        </p:spPr>
        <p:txBody>
          <a:bodyPr/>
          <a:lstStyle/>
          <a:p>
            <a:r>
              <a:rPr lang="en-US" sz="2800" dirty="0" err="1"/>
              <a:t>Serveur</a:t>
            </a:r>
            <a:endParaRPr lang="fr-FR" sz="28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72D4F1F-8B1F-48D4-AD0B-DF888DCC3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Python</a:t>
            </a:r>
          </a:p>
          <a:p>
            <a:pPr marL="114300" indent="0"/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4412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Description technique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EE5372-344C-4057-A6C9-2184A2ED62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634525" y="1535225"/>
            <a:ext cx="2481900" cy="289800"/>
          </a:xfrm>
        </p:spPr>
        <p:txBody>
          <a:bodyPr/>
          <a:lstStyle/>
          <a:p>
            <a:r>
              <a:rPr lang="en-US" sz="2800" dirty="0"/>
              <a:t>client-</a:t>
            </a:r>
            <a:r>
              <a:rPr lang="en-US" sz="2800" dirty="0" err="1"/>
              <a:t>serveur</a:t>
            </a:r>
            <a:endParaRPr lang="fr-FR" sz="28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72D4F1F-8B1F-48D4-AD0B-DF888DCC3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fr-FR" dirty="0"/>
              <a:t>bibliothèque  </a:t>
            </a:r>
            <a:r>
              <a:rPr lang="en-US" dirty="0" err="1"/>
              <a:t>Socketio</a:t>
            </a:r>
            <a:r>
              <a:rPr lang="en-US" dirty="0"/>
              <a:t> </a:t>
            </a:r>
          </a:p>
          <a:p>
            <a:pPr marL="114300" inden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345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4412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Description technique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EE5372-344C-4057-A6C9-2184A2ED62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634524" y="1535224"/>
            <a:ext cx="3309075" cy="743699"/>
          </a:xfrm>
        </p:spPr>
        <p:txBody>
          <a:bodyPr/>
          <a:lstStyle/>
          <a:p>
            <a:r>
              <a:rPr lang="en-US" sz="2800" dirty="0"/>
              <a:t>Base de </a:t>
            </a:r>
            <a:r>
              <a:rPr lang="en-US" sz="2800" dirty="0" err="1"/>
              <a:t>données</a:t>
            </a:r>
            <a:r>
              <a:rPr lang="en-US" sz="2800" dirty="0"/>
              <a:t>:</a:t>
            </a:r>
            <a:endParaRPr lang="fr-FR" sz="28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72D4F1F-8B1F-48D4-AD0B-DF888DCC3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fr-FR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SQLAlchemy</a:t>
            </a:r>
            <a:endParaRPr lang="en-US" dirty="0"/>
          </a:p>
          <a:p>
            <a:pPr marL="114300" inden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8199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0EE5372-344C-4057-A6C9-2184A2ED62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75624" y="812537"/>
            <a:ext cx="4731475" cy="382475"/>
          </a:xfrm>
        </p:spPr>
        <p:txBody>
          <a:bodyPr/>
          <a:lstStyle/>
          <a:p>
            <a:r>
              <a:rPr lang="fr-FR" sz="2800" dirty="0"/>
              <a:t>Algorithme d'élection de Leader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B8F44-1FD0-4840-9C92-D642C516B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670" y="1735850"/>
            <a:ext cx="4731475" cy="2595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911711"/>
      </p:ext>
    </p:extLst>
  </p:cSld>
  <p:clrMapOvr>
    <a:masterClrMapping/>
  </p:clrMapOvr>
</p:sld>
</file>

<file path=ppt/theme/theme1.xml><?xml version="1.0" encoding="utf-8"?>
<a:theme xmlns:a="http://schemas.openxmlformats.org/drawingml/2006/main" name="Bike Workshop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C0D7F1"/>
      </a:lt2>
      <a:accent1>
        <a:srgbClr val="8CAFDD"/>
      </a:accent1>
      <a:accent2>
        <a:srgbClr val="664796"/>
      </a:accent2>
      <a:accent3>
        <a:srgbClr val="ED719F"/>
      </a:accent3>
      <a:accent4>
        <a:srgbClr val="C0D7F1"/>
      </a:accent4>
      <a:accent5>
        <a:srgbClr val="8CAFDD"/>
      </a:accent5>
      <a:accent6>
        <a:srgbClr val="66479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91</Words>
  <Application>Microsoft Office PowerPoint</Application>
  <PresentationFormat>Affichage à l'écran (16:9)</PresentationFormat>
  <Paragraphs>43</Paragraphs>
  <Slides>20</Slides>
  <Notes>20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Times New Roman</vt:lpstr>
      <vt:lpstr>Fjalla One</vt:lpstr>
      <vt:lpstr>Arial</vt:lpstr>
      <vt:lpstr>Palanquin</vt:lpstr>
      <vt:lpstr>Faustina</vt:lpstr>
      <vt:lpstr>Bike Workshop by Slidesgo</vt:lpstr>
      <vt:lpstr>Projet INFO0704  COURSE VELO </vt:lpstr>
      <vt:lpstr>Plan</vt:lpstr>
      <vt:lpstr>Contexte du projet</vt:lpstr>
      <vt:lpstr>Présentation PowerPoint</vt:lpstr>
      <vt:lpstr>Travail réalisé</vt:lpstr>
      <vt:lpstr>Description technique</vt:lpstr>
      <vt:lpstr>Description technique</vt:lpstr>
      <vt:lpstr>Description technique</vt:lpstr>
      <vt:lpstr>Algorithme d'élection de Leader</vt:lpstr>
      <vt:lpstr>Conception </vt:lpstr>
      <vt:lpstr>Interfaces de l’application </vt:lpstr>
      <vt:lpstr>Présentation PowerPoint</vt:lpstr>
      <vt:lpstr>Interfaces Server AEMM</vt:lpstr>
      <vt:lpstr>Interfaces Server AEMM</vt:lpstr>
      <vt:lpstr>Interfaces Server AEMM</vt:lpstr>
      <vt:lpstr>Interfaces Server AEMM</vt:lpstr>
      <vt:lpstr>Fonctionement</vt:lpstr>
      <vt:lpstr>Video :</vt:lpstr>
      <vt:lpstr>Difficultés rencontrées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INFO0704  COURSE VELO </dc:title>
  <cp:lastModifiedBy>SARAH MOALI</cp:lastModifiedBy>
  <cp:revision>20</cp:revision>
  <dcterms:modified xsi:type="dcterms:W3CDTF">2022-02-16T17:14:47Z</dcterms:modified>
</cp:coreProperties>
</file>